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3" r:id="rId4"/>
    <p:sldId id="264" r:id="rId5"/>
    <p:sldId id="265" r:id="rId6"/>
    <p:sldId id="259" r:id="rId7"/>
    <p:sldId id="260" r:id="rId8"/>
    <p:sldId id="261" r:id="rId9"/>
    <p:sldId id="262"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9F0A3-F335-41A5-AF96-3A0BA22D5C48}" v="103" dt="2020-09-24T11:42:57.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 Ćećez" userId="45aa971d-da14-4c2c-bf4e-ae55b61da5ad" providerId="ADAL" clId="{44D9F0A3-F335-41A5-AF96-3A0BA22D5C48}"/>
    <pc:docChg chg="undo custSel addSld delSld modSld sldOrd modShowInfo">
      <pc:chgData name="Marko Ćećez" userId="45aa971d-da14-4c2c-bf4e-ae55b61da5ad" providerId="ADAL" clId="{44D9F0A3-F335-41A5-AF96-3A0BA22D5C48}" dt="2020-09-25T06:18:30.113" v="663"/>
      <pc:docMkLst>
        <pc:docMk/>
      </pc:docMkLst>
      <pc:sldChg chg="delSp modSp mod modTransition">
        <pc:chgData name="Marko Ćećez" userId="45aa971d-da14-4c2c-bf4e-ae55b61da5ad" providerId="ADAL" clId="{44D9F0A3-F335-41A5-AF96-3A0BA22D5C48}" dt="2020-09-24T11:42:57.261" v="661"/>
        <pc:sldMkLst>
          <pc:docMk/>
          <pc:sldMk cId="0" sldId="256"/>
        </pc:sldMkLst>
        <pc:spChg chg="mod">
          <ac:chgData name="Marko Ćećez" userId="45aa971d-da14-4c2c-bf4e-ae55b61da5ad" providerId="ADAL" clId="{44D9F0A3-F335-41A5-AF96-3A0BA22D5C48}" dt="2020-09-24T10:24:37.833" v="643" actId="27636"/>
          <ac:spMkLst>
            <pc:docMk/>
            <pc:sldMk cId="0" sldId="256"/>
            <ac:spMk id="8" creationId="{00000000-0000-0000-0000-000000000000}"/>
          </ac:spMkLst>
        </pc:spChg>
        <pc:spChg chg="del">
          <ac:chgData name="Marko Ćećez" userId="45aa971d-da14-4c2c-bf4e-ae55b61da5ad" providerId="ADAL" clId="{44D9F0A3-F335-41A5-AF96-3A0BA22D5C48}" dt="2020-09-24T10:24:12.934" v="575" actId="478"/>
          <ac:spMkLst>
            <pc:docMk/>
            <pc:sldMk cId="0" sldId="256"/>
            <ac:spMk id="9" creationId="{00000000-0000-0000-0000-000000000000}"/>
          </ac:spMkLst>
        </pc:spChg>
      </pc:sldChg>
      <pc:sldChg chg="modTransition">
        <pc:chgData name="Marko Ćećez" userId="45aa971d-da14-4c2c-bf4e-ae55b61da5ad" providerId="ADAL" clId="{44D9F0A3-F335-41A5-AF96-3A0BA22D5C48}" dt="2020-09-24T11:42:57.261" v="661"/>
        <pc:sldMkLst>
          <pc:docMk/>
          <pc:sldMk cId="3188428388" sldId="258"/>
        </pc:sldMkLst>
      </pc:sldChg>
      <pc:sldChg chg="modTransition">
        <pc:chgData name="Marko Ćećez" userId="45aa971d-da14-4c2c-bf4e-ae55b61da5ad" providerId="ADAL" clId="{44D9F0A3-F335-41A5-AF96-3A0BA22D5C48}" dt="2020-09-24T11:42:57.261" v="661"/>
        <pc:sldMkLst>
          <pc:docMk/>
          <pc:sldMk cId="3188428388" sldId="259"/>
        </pc:sldMkLst>
      </pc:sldChg>
      <pc:sldChg chg="modTransition">
        <pc:chgData name="Marko Ćećez" userId="45aa971d-da14-4c2c-bf4e-ae55b61da5ad" providerId="ADAL" clId="{44D9F0A3-F335-41A5-AF96-3A0BA22D5C48}" dt="2020-09-24T11:42:57.261" v="661"/>
        <pc:sldMkLst>
          <pc:docMk/>
          <pc:sldMk cId="3188428388" sldId="260"/>
        </pc:sldMkLst>
      </pc:sldChg>
      <pc:sldChg chg="modTransition">
        <pc:chgData name="Marko Ćećez" userId="45aa971d-da14-4c2c-bf4e-ae55b61da5ad" providerId="ADAL" clId="{44D9F0A3-F335-41A5-AF96-3A0BA22D5C48}" dt="2020-09-24T11:42:57.261" v="661"/>
        <pc:sldMkLst>
          <pc:docMk/>
          <pc:sldMk cId="3188428388" sldId="261"/>
        </pc:sldMkLst>
      </pc:sldChg>
      <pc:sldChg chg="modTransition">
        <pc:chgData name="Marko Ćećez" userId="45aa971d-da14-4c2c-bf4e-ae55b61da5ad" providerId="ADAL" clId="{44D9F0A3-F335-41A5-AF96-3A0BA22D5C48}" dt="2020-09-24T11:42:57.261" v="661"/>
        <pc:sldMkLst>
          <pc:docMk/>
          <pc:sldMk cId="3188428388" sldId="262"/>
        </pc:sldMkLst>
      </pc:sldChg>
      <pc:sldChg chg="ord modTransition">
        <pc:chgData name="Marko Ćećez" userId="45aa971d-da14-4c2c-bf4e-ae55b61da5ad" providerId="ADAL" clId="{44D9F0A3-F335-41A5-AF96-3A0BA22D5C48}" dt="2020-09-25T06:18:30.113" v="663"/>
        <pc:sldMkLst>
          <pc:docMk/>
          <pc:sldMk cId="3188428388" sldId="263"/>
        </pc:sldMkLst>
      </pc:sldChg>
      <pc:sldChg chg="ord modTransition">
        <pc:chgData name="Marko Ćećez" userId="45aa971d-da14-4c2c-bf4e-ae55b61da5ad" providerId="ADAL" clId="{44D9F0A3-F335-41A5-AF96-3A0BA22D5C48}" dt="2020-09-25T06:18:30.113" v="663"/>
        <pc:sldMkLst>
          <pc:docMk/>
          <pc:sldMk cId="3188428388" sldId="264"/>
        </pc:sldMkLst>
      </pc:sldChg>
      <pc:sldChg chg="ord modTransition">
        <pc:chgData name="Marko Ćećez" userId="45aa971d-da14-4c2c-bf4e-ae55b61da5ad" providerId="ADAL" clId="{44D9F0A3-F335-41A5-AF96-3A0BA22D5C48}" dt="2020-09-25T06:18:30.113" v="663"/>
        <pc:sldMkLst>
          <pc:docMk/>
          <pc:sldMk cId="3188428388" sldId="265"/>
        </pc:sldMkLst>
      </pc:sldChg>
      <pc:sldChg chg="modTransition">
        <pc:chgData name="Marko Ćećez" userId="45aa971d-da14-4c2c-bf4e-ae55b61da5ad" providerId="ADAL" clId="{44D9F0A3-F335-41A5-AF96-3A0BA22D5C48}" dt="2020-09-24T11:42:57.261" v="661"/>
        <pc:sldMkLst>
          <pc:docMk/>
          <pc:sldMk cId="3188428388" sldId="266"/>
        </pc:sldMkLst>
      </pc:sldChg>
      <pc:sldChg chg="modTransition">
        <pc:chgData name="Marko Ćećez" userId="45aa971d-da14-4c2c-bf4e-ae55b61da5ad" providerId="ADAL" clId="{44D9F0A3-F335-41A5-AF96-3A0BA22D5C48}" dt="2020-09-24T11:42:57.261" v="661"/>
        <pc:sldMkLst>
          <pc:docMk/>
          <pc:sldMk cId="3188428388" sldId="267"/>
        </pc:sldMkLst>
      </pc:sldChg>
      <pc:sldChg chg="new del">
        <pc:chgData name="Marko Ćećez" userId="45aa971d-da14-4c2c-bf4e-ae55b61da5ad" providerId="ADAL" clId="{44D9F0A3-F335-41A5-AF96-3A0BA22D5C48}" dt="2020-09-24T06:42:03.091" v="2" actId="47"/>
        <pc:sldMkLst>
          <pc:docMk/>
          <pc:sldMk cId="73331238" sldId="268"/>
        </pc:sldMkLst>
      </pc:sldChg>
      <pc:sldChg chg="addSp delSp modSp add mod modTransition">
        <pc:chgData name="Marko Ćećez" userId="45aa971d-da14-4c2c-bf4e-ae55b61da5ad" providerId="ADAL" clId="{44D9F0A3-F335-41A5-AF96-3A0BA22D5C48}" dt="2020-09-24T11:42:57.261" v="661"/>
        <pc:sldMkLst>
          <pc:docMk/>
          <pc:sldMk cId="3130954249" sldId="268"/>
        </pc:sldMkLst>
        <pc:spChg chg="mod">
          <ac:chgData name="Marko Ćećez" userId="45aa971d-da14-4c2c-bf4e-ae55b61da5ad" providerId="ADAL" clId="{44D9F0A3-F335-41A5-AF96-3A0BA22D5C48}" dt="2020-09-24T06:42:43.455" v="33" actId="20577"/>
          <ac:spMkLst>
            <pc:docMk/>
            <pc:sldMk cId="3130954249" sldId="268"/>
            <ac:spMk id="2" creationId="{00000000-0000-0000-0000-000000000000}"/>
          </ac:spMkLst>
        </pc:spChg>
        <pc:spChg chg="mod">
          <ac:chgData name="Marko Ćećez" userId="45aa971d-da14-4c2c-bf4e-ae55b61da5ad" providerId="ADAL" clId="{44D9F0A3-F335-41A5-AF96-3A0BA22D5C48}" dt="2020-09-24T07:28:29.781" v="192" actId="403"/>
          <ac:spMkLst>
            <pc:docMk/>
            <pc:sldMk cId="3130954249" sldId="268"/>
            <ac:spMk id="9" creationId="{00000000-0000-0000-0000-000000000000}"/>
          </ac:spMkLst>
        </pc:spChg>
        <pc:graphicFrameChg chg="add del mod">
          <ac:chgData name="Marko Ćećez" userId="45aa971d-da14-4c2c-bf4e-ae55b61da5ad" providerId="ADAL" clId="{44D9F0A3-F335-41A5-AF96-3A0BA22D5C48}" dt="2020-09-24T06:48:15.688" v="36"/>
          <ac:graphicFrameMkLst>
            <pc:docMk/>
            <pc:sldMk cId="3130954249" sldId="268"/>
            <ac:graphicFrameMk id="3" creationId="{18418CB5-85DF-4A4E-8AB4-910FBA4B1590}"/>
          </ac:graphicFrameMkLst>
        </pc:graphicFrameChg>
        <pc:graphicFrameChg chg="add del mod">
          <ac:chgData name="Marko Ćećez" userId="45aa971d-da14-4c2c-bf4e-ae55b61da5ad" providerId="ADAL" clId="{44D9F0A3-F335-41A5-AF96-3A0BA22D5C48}" dt="2020-09-24T07:02:01.020" v="45"/>
          <ac:graphicFrameMkLst>
            <pc:docMk/>
            <pc:sldMk cId="3130954249" sldId="268"/>
            <ac:graphicFrameMk id="5" creationId="{8AB3CB0C-F877-4DC7-9BED-12835719AA69}"/>
          </ac:graphicFrameMkLst>
        </pc:graphicFrameChg>
        <pc:graphicFrameChg chg="add del mod">
          <ac:chgData name="Marko Ćećez" userId="45aa971d-da14-4c2c-bf4e-ae55b61da5ad" providerId="ADAL" clId="{44D9F0A3-F335-41A5-AF96-3A0BA22D5C48}" dt="2020-09-24T07:18:54.013" v="88"/>
          <ac:graphicFrameMkLst>
            <pc:docMk/>
            <pc:sldMk cId="3130954249" sldId="268"/>
            <ac:graphicFrameMk id="12" creationId="{13754489-B5F0-447C-964B-3512E807FC6A}"/>
          </ac:graphicFrameMkLst>
        </pc:graphicFrameChg>
        <pc:graphicFrameChg chg="add del mod">
          <ac:chgData name="Marko Ćećez" userId="45aa971d-da14-4c2c-bf4e-ae55b61da5ad" providerId="ADAL" clId="{44D9F0A3-F335-41A5-AF96-3A0BA22D5C48}" dt="2020-09-24T07:21:13.530" v="121"/>
          <ac:graphicFrameMkLst>
            <pc:docMk/>
            <pc:sldMk cId="3130954249" sldId="268"/>
            <ac:graphicFrameMk id="13" creationId="{52DFDF3D-C5AE-48E7-B162-689FC8DBD453}"/>
          </ac:graphicFrameMkLst>
        </pc:graphicFrameChg>
        <pc:graphicFrameChg chg="add del mod">
          <ac:chgData name="Marko Ćećez" userId="45aa971d-da14-4c2c-bf4e-ae55b61da5ad" providerId="ADAL" clId="{44D9F0A3-F335-41A5-AF96-3A0BA22D5C48}" dt="2020-09-24T07:22:57.101" v="152"/>
          <ac:graphicFrameMkLst>
            <pc:docMk/>
            <pc:sldMk cId="3130954249" sldId="268"/>
            <ac:graphicFrameMk id="14" creationId="{E07C7010-EAAA-4CFA-B1E2-02E0F19148E8}"/>
          </ac:graphicFrameMkLst>
        </pc:graphicFrameChg>
      </pc:sldChg>
      <pc:sldChg chg="del">
        <pc:chgData name="Marko Ćećez" userId="45aa971d-da14-4c2c-bf4e-ae55b61da5ad" providerId="ADAL" clId="{44D9F0A3-F335-41A5-AF96-3A0BA22D5C48}" dt="2020-09-24T06:41:24.425" v="0" actId="47"/>
        <pc:sldMkLst>
          <pc:docMk/>
          <pc:sldMk cId="3188428388" sldId="268"/>
        </pc:sldMkLst>
      </pc:sldChg>
      <pc:sldChg chg="new del">
        <pc:chgData name="Marko Ćećez" userId="45aa971d-da14-4c2c-bf4e-ae55b61da5ad" providerId="ADAL" clId="{44D9F0A3-F335-41A5-AF96-3A0BA22D5C48}" dt="2020-09-24T07:28:40.626" v="194" actId="47"/>
        <pc:sldMkLst>
          <pc:docMk/>
          <pc:sldMk cId="3325796671" sldId="269"/>
        </pc:sldMkLst>
      </pc:sldChg>
      <pc:sldChg chg="addSp delSp modSp add mod modTransition">
        <pc:chgData name="Marko Ćećez" userId="45aa971d-da14-4c2c-bf4e-ae55b61da5ad" providerId="ADAL" clId="{44D9F0A3-F335-41A5-AF96-3A0BA22D5C48}" dt="2020-09-24T11:42:57.261" v="661"/>
        <pc:sldMkLst>
          <pc:docMk/>
          <pc:sldMk cId="4211997383" sldId="269"/>
        </pc:sldMkLst>
        <pc:spChg chg="mod">
          <ac:chgData name="Marko Ćećez" userId="45aa971d-da14-4c2c-bf4e-ae55b61da5ad" providerId="ADAL" clId="{44D9F0A3-F335-41A5-AF96-3A0BA22D5C48}" dt="2020-09-24T07:29:04.252" v="199" actId="404"/>
          <ac:spMkLst>
            <pc:docMk/>
            <pc:sldMk cId="4211997383" sldId="269"/>
            <ac:spMk id="2" creationId="{00000000-0000-0000-0000-000000000000}"/>
          </ac:spMkLst>
        </pc:spChg>
        <pc:spChg chg="mod">
          <ac:chgData name="Marko Ćećez" userId="45aa971d-da14-4c2c-bf4e-ae55b61da5ad" providerId="ADAL" clId="{44D9F0A3-F335-41A5-AF96-3A0BA22D5C48}" dt="2020-09-24T07:42:31.798" v="417" actId="20577"/>
          <ac:spMkLst>
            <pc:docMk/>
            <pc:sldMk cId="4211997383" sldId="269"/>
            <ac:spMk id="9" creationId="{00000000-0000-0000-0000-000000000000}"/>
          </ac:spMkLst>
        </pc:spChg>
        <pc:graphicFrameChg chg="add del mod">
          <ac:chgData name="Marko Ćećez" userId="45aa971d-da14-4c2c-bf4e-ae55b61da5ad" providerId="ADAL" clId="{44D9F0A3-F335-41A5-AF96-3A0BA22D5C48}" dt="2020-09-24T07:29:48.051" v="220"/>
          <ac:graphicFrameMkLst>
            <pc:docMk/>
            <pc:sldMk cId="4211997383" sldId="269"/>
            <ac:graphicFrameMk id="3" creationId="{193BDC4A-7D71-4348-8939-C86CE15C89E7}"/>
          </ac:graphicFrameMkLst>
        </pc:graphicFrameChg>
        <pc:graphicFrameChg chg="add del mod">
          <ac:chgData name="Marko Ćećez" userId="45aa971d-da14-4c2c-bf4e-ae55b61da5ad" providerId="ADAL" clId="{44D9F0A3-F335-41A5-AF96-3A0BA22D5C48}" dt="2020-09-24T07:29:59.784" v="225"/>
          <ac:graphicFrameMkLst>
            <pc:docMk/>
            <pc:sldMk cId="4211997383" sldId="269"/>
            <ac:graphicFrameMk id="5" creationId="{A4ACE75F-2F65-4DFA-99F3-A1B05CD5ADAD}"/>
          </ac:graphicFrameMkLst>
        </pc:graphicFrameChg>
        <pc:graphicFrameChg chg="add del mod">
          <ac:chgData name="Marko Ćećez" userId="45aa971d-da14-4c2c-bf4e-ae55b61da5ad" providerId="ADAL" clId="{44D9F0A3-F335-41A5-AF96-3A0BA22D5C48}" dt="2020-09-24T07:31:24.841" v="320"/>
          <ac:graphicFrameMkLst>
            <pc:docMk/>
            <pc:sldMk cId="4211997383" sldId="269"/>
            <ac:graphicFrameMk id="12" creationId="{06517F50-442D-4F3F-A652-BE87ED94279C}"/>
          </ac:graphicFrameMkLst>
        </pc:graphicFrameChg>
      </pc:sldChg>
      <pc:sldChg chg="addSp modSp add mod modTransition">
        <pc:chgData name="Marko Ćećez" userId="45aa971d-da14-4c2c-bf4e-ae55b61da5ad" providerId="ADAL" clId="{44D9F0A3-F335-41A5-AF96-3A0BA22D5C48}" dt="2020-09-24T11:42:57.261" v="661"/>
        <pc:sldMkLst>
          <pc:docMk/>
          <pc:sldMk cId="4096334174" sldId="270"/>
        </pc:sldMkLst>
        <pc:spChg chg="mod">
          <ac:chgData name="Marko Ćećez" userId="45aa971d-da14-4c2c-bf4e-ae55b61da5ad" providerId="ADAL" clId="{44D9F0A3-F335-41A5-AF96-3A0BA22D5C48}" dt="2020-09-24T07:44:01.676" v="419"/>
          <ac:spMkLst>
            <pc:docMk/>
            <pc:sldMk cId="4096334174" sldId="270"/>
            <ac:spMk id="2" creationId="{00000000-0000-0000-0000-000000000000}"/>
          </ac:spMkLst>
        </pc:spChg>
        <pc:spChg chg="mod">
          <ac:chgData name="Marko Ćećez" userId="45aa971d-da14-4c2c-bf4e-ae55b61da5ad" providerId="ADAL" clId="{44D9F0A3-F335-41A5-AF96-3A0BA22D5C48}" dt="2020-09-24T07:44:05.778" v="420" actId="6549"/>
          <ac:spMkLst>
            <pc:docMk/>
            <pc:sldMk cId="4096334174" sldId="270"/>
            <ac:spMk id="9" creationId="{00000000-0000-0000-0000-000000000000}"/>
          </ac:spMkLst>
        </pc:spChg>
        <pc:picChg chg="add mod modCrop">
          <ac:chgData name="Marko Ćećez" userId="45aa971d-da14-4c2c-bf4e-ae55b61da5ad" providerId="ADAL" clId="{44D9F0A3-F335-41A5-AF96-3A0BA22D5C48}" dt="2020-09-24T10:23:30.502" v="574" actId="1076"/>
          <ac:picMkLst>
            <pc:docMk/>
            <pc:sldMk cId="4096334174" sldId="270"/>
            <ac:picMk id="5" creationId="{56CAC70E-FEE6-430D-A77B-5A9CB49227F1}"/>
          </ac:picMkLst>
        </pc:picChg>
        <pc:picChg chg="add mod">
          <ac:chgData name="Marko Ćećez" userId="45aa971d-da14-4c2c-bf4e-ae55b61da5ad" providerId="ADAL" clId="{44D9F0A3-F335-41A5-AF96-3A0BA22D5C48}" dt="2020-09-24T10:23:22.692" v="572" actId="1076"/>
          <ac:picMkLst>
            <pc:docMk/>
            <pc:sldMk cId="4096334174" sldId="270"/>
            <ac:picMk id="13" creationId="{E10E51E2-750F-4834-AD71-805D0F1E20FD}"/>
          </ac:picMkLst>
        </pc:picChg>
        <pc:picChg chg="add mod">
          <ac:chgData name="Marko Ćećez" userId="45aa971d-da14-4c2c-bf4e-ae55b61da5ad" providerId="ADAL" clId="{44D9F0A3-F335-41A5-AF96-3A0BA22D5C48}" dt="2020-09-24T10:23:26.240" v="573" actId="1076"/>
          <ac:picMkLst>
            <pc:docMk/>
            <pc:sldMk cId="4096334174" sldId="270"/>
            <ac:picMk id="1026" creationId="{017899FF-697F-4B3E-99A7-48E5C195B49C}"/>
          </ac:picMkLst>
        </pc:picChg>
        <pc:picChg chg="add mod">
          <ac:chgData name="Marko Ćećez" userId="45aa971d-da14-4c2c-bf4e-ae55b61da5ad" providerId="ADAL" clId="{44D9F0A3-F335-41A5-AF96-3A0BA22D5C48}" dt="2020-09-24T10:23:17.850" v="570" actId="1076"/>
          <ac:picMkLst>
            <pc:docMk/>
            <pc:sldMk cId="4096334174" sldId="270"/>
            <ac:picMk id="1028" creationId="{031B1452-E4E9-4520-A5F9-88FAEBA97DB9}"/>
          </ac:picMkLst>
        </pc:picChg>
        <pc:picChg chg="add mod">
          <ac:chgData name="Marko Ćećez" userId="45aa971d-da14-4c2c-bf4e-ae55b61da5ad" providerId="ADAL" clId="{44D9F0A3-F335-41A5-AF96-3A0BA22D5C48}" dt="2020-09-24T10:23:20.826" v="571" actId="1076"/>
          <ac:picMkLst>
            <pc:docMk/>
            <pc:sldMk cId="4096334174" sldId="270"/>
            <ac:picMk id="1030" creationId="{8F297557-E87E-4277-BB47-8CEF06DC4E08}"/>
          </ac:picMkLst>
        </pc:picChg>
      </pc:sldChg>
      <pc:sldChg chg="addSp delSp modSp add mod modTransition">
        <pc:chgData name="Marko Ćećez" userId="45aa971d-da14-4c2c-bf4e-ae55b61da5ad" providerId="ADAL" clId="{44D9F0A3-F335-41A5-AF96-3A0BA22D5C48}" dt="2020-09-24T11:42:57.261" v="661"/>
        <pc:sldMkLst>
          <pc:docMk/>
          <pc:sldMk cId="2964426321" sldId="271"/>
        </pc:sldMkLst>
        <pc:spChg chg="mod">
          <ac:chgData name="Marko Ćećez" userId="45aa971d-da14-4c2c-bf4e-ae55b61da5ad" providerId="ADAL" clId="{44D9F0A3-F335-41A5-AF96-3A0BA22D5C48}" dt="2020-09-24T07:54:33.180" v="434"/>
          <ac:spMkLst>
            <pc:docMk/>
            <pc:sldMk cId="2964426321" sldId="271"/>
            <ac:spMk id="2" creationId="{00000000-0000-0000-0000-000000000000}"/>
          </ac:spMkLst>
        </pc:spChg>
        <pc:graphicFrameChg chg="add del mod">
          <ac:chgData name="Marko Ćećez" userId="45aa971d-da14-4c2c-bf4e-ae55b61da5ad" providerId="ADAL" clId="{44D9F0A3-F335-41A5-AF96-3A0BA22D5C48}" dt="2020-09-24T07:54:45.955" v="437"/>
          <ac:graphicFrameMkLst>
            <pc:docMk/>
            <pc:sldMk cId="2964426321" sldId="271"/>
            <ac:graphicFrameMk id="3" creationId="{7147823C-79B6-4468-91E6-E4E3C1909CDF}"/>
          </ac:graphicFrameMkLst>
        </pc:graphicFrameChg>
        <pc:graphicFrameChg chg="add del mod">
          <ac:chgData name="Marko Ćećez" userId="45aa971d-da14-4c2c-bf4e-ae55b61da5ad" providerId="ADAL" clId="{44D9F0A3-F335-41A5-AF96-3A0BA22D5C48}" dt="2020-09-24T07:54:58.336" v="446"/>
          <ac:graphicFrameMkLst>
            <pc:docMk/>
            <pc:sldMk cId="2964426321" sldId="271"/>
            <ac:graphicFrameMk id="15" creationId="{A59CDE35-D409-464E-94B0-3F3AFC1BF32A}"/>
          </ac:graphicFrameMkLst>
        </pc:graphicFrameChg>
        <pc:graphicFrameChg chg="add del mod">
          <ac:chgData name="Marko Ćećez" userId="45aa971d-da14-4c2c-bf4e-ae55b61da5ad" providerId="ADAL" clId="{44D9F0A3-F335-41A5-AF96-3A0BA22D5C48}" dt="2020-09-24T07:55:13.137" v="454"/>
          <ac:graphicFrameMkLst>
            <pc:docMk/>
            <pc:sldMk cId="2964426321" sldId="271"/>
            <ac:graphicFrameMk id="18" creationId="{53D7EA41-B623-44AF-BA1F-4456FDE40254}"/>
          </ac:graphicFrameMkLst>
        </pc:graphicFrameChg>
        <pc:graphicFrameChg chg="add del mod">
          <ac:chgData name="Marko Ćećez" userId="45aa971d-da14-4c2c-bf4e-ae55b61da5ad" providerId="ADAL" clId="{44D9F0A3-F335-41A5-AF96-3A0BA22D5C48}" dt="2020-09-24T07:55:20.682" v="462"/>
          <ac:graphicFrameMkLst>
            <pc:docMk/>
            <pc:sldMk cId="2964426321" sldId="271"/>
            <ac:graphicFrameMk id="21" creationId="{36BFD6FE-D55F-4B06-80C6-9280205AAFBD}"/>
          </ac:graphicFrameMkLst>
        </pc:graphicFrameChg>
        <pc:picChg chg="del">
          <ac:chgData name="Marko Ćećez" userId="45aa971d-da14-4c2c-bf4e-ae55b61da5ad" providerId="ADAL" clId="{44D9F0A3-F335-41A5-AF96-3A0BA22D5C48}" dt="2020-09-24T07:54:23.306" v="432" actId="478"/>
          <ac:picMkLst>
            <pc:docMk/>
            <pc:sldMk cId="2964426321" sldId="271"/>
            <ac:picMk id="5" creationId="{56CAC70E-FEE6-430D-A77B-5A9CB49227F1}"/>
          </ac:picMkLst>
        </pc:picChg>
        <pc:picChg chg="del">
          <ac:chgData name="Marko Ćećez" userId="45aa971d-da14-4c2c-bf4e-ae55b61da5ad" providerId="ADAL" clId="{44D9F0A3-F335-41A5-AF96-3A0BA22D5C48}" dt="2020-09-24T07:54:23.841" v="433" actId="478"/>
          <ac:picMkLst>
            <pc:docMk/>
            <pc:sldMk cId="2964426321" sldId="271"/>
            <ac:picMk id="13" creationId="{E10E51E2-750F-4834-AD71-805D0F1E20FD}"/>
          </ac:picMkLst>
        </pc:picChg>
        <pc:picChg chg="add mod">
          <ac:chgData name="Marko Ćećez" userId="45aa971d-da14-4c2c-bf4e-ae55b61da5ad" providerId="ADAL" clId="{44D9F0A3-F335-41A5-AF96-3A0BA22D5C48}" dt="2020-09-24T07:55:31.945" v="470" actId="1076"/>
          <ac:picMkLst>
            <pc:docMk/>
            <pc:sldMk cId="2964426321" sldId="271"/>
            <ac:picMk id="14" creationId="{7D3974A2-FED4-40B9-89D7-66307E9A60C6}"/>
          </ac:picMkLst>
        </pc:picChg>
        <pc:picChg chg="add mod">
          <ac:chgData name="Marko Ćećez" userId="45aa971d-da14-4c2c-bf4e-ae55b61da5ad" providerId="ADAL" clId="{44D9F0A3-F335-41A5-AF96-3A0BA22D5C48}" dt="2020-09-24T07:55:41.077" v="474" actId="14100"/>
          <ac:picMkLst>
            <pc:docMk/>
            <pc:sldMk cId="2964426321" sldId="271"/>
            <ac:picMk id="17" creationId="{1F71ECCA-4472-468F-B701-89FEBFD41EE5}"/>
          </ac:picMkLst>
        </pc:picChg>
        <pc:picChg chg="add mod">
          <ac:chgData name="Marko Ćećez" userId="45aa971d-da14-4c2c-bf4e-ae55b61da5ad" providerId="ADAL" clId="{44D9F0A3-F335-41A5-AF96-3A0BA22D5C48}" dt="2020-09-24T10:20:25.081" v="531" actId="1076"/>
          <ac:picMkLst>
            <pc:docMk/>
            <pc:sldMk cId="2964426321" sldId="271"/>
            <ac:picMk id="20" creationId="{C1D19F8A-3065-44E6-84E8-A13FF4A34B5F}"/>
          </ac:picMkLst>
        </pc:picChg>
        <pc:picChg chg="add mod">
          <ac:chgData name="Marko Ćećez" userId="45aa971d-da14-4c2c-bf4e-ae55b61da5ad" providerId="ADAL" clId="{44D9F0A3-F335-41A5-AF96-3A0BA22D5C48}" dt="2020-09-24T10:20:29.434" v="532" actId="1036"/>
          <ac:picMkLst>
            <pc:docMk/>
            <pc:sldMk cId="2964426321" sldId="271"/>
            <ac:picMk id="23" creationId="{1D8882BA-7BCA-4D1C-BC7D-D14818B94575}"/>
          </ac:picMkLst>
        </pc:picChg>
      </pc:sldChg>
      <pc:sldChg chg="addSp delSp modSp add mod modTransition">
        <pc:chgData name="Marko Ćećez" userId="45aa971d-da14-4c2c-bf4e-ae55b61da5ad" providerId="ADAL" clId="{44D9F0A3-F335-41A5-AF96-3A0BA22D5C48}" dt="2020-09-24T11:42:57.261" v="661"/>
        <pc:sldMkLst>
          <pc:docMk/>
          <pc:sldMk cId="4276452136" sldId="272"/>
        </pc:sldMkLst>
        <pc:spChg chg="mod">
          <ac:chgData name="Marko Ćećez" userId="45aa971d-da14-4c2c-bf4e-ae55b61da5ad" providerId="ADAL" clId="{44D9F0A3-F335-41A5-AF96-3A0BA22D5C48}" dt="2020-09-24T07:56:19.157" v="502" actId="20577"/>
          <ac:spMkLst>
            <pc:docMk/>
            <pc:sldMk cId="4276452136" sldId="272"/>
            <ac:spMk id="2" creationId="{00000000-0000-0000-0000-000000000000}"/>
          </ac:spMkLst>
        </pc:spChg>
        <pc:picChg chg="add mod modCrop">
          <ac:chgData name="Marko Ćećez" userId="45aa971d-da14-4c2c-bf4e-ae55b61da5ad" providerId="ADAL" clId="{44D9F0A3-F335-41A5-AF96-3A0BA22D5C48}" dt="2020-09-24T07:58:20.098" v="507" actId="1076"/>
          <ac:picMkLst>
            <pc:docMk/>
            <pc:sldMk cId="4276452136" sldId="272"/>
            <ac:picMk id="3" creationId="{EA62DFCF-C263-4D17-92F5-4A954FD4AC8E}"/>
          </ac:picMkLst>
        </pc:picChg>
        <pc:picChg chg="del">
          <ac:chgData name="Marko Ćećez" userId="45aa971d-da14-4c2c-bf4e-ae55b61da5ad" providerId="ADAL" clId="{44D9F0A3-F335-41A5-AF96-3A0BA22D5C48}" dt="2020-09-24T07:56:10.006" v="480" actId="478"/>
          <ac:picMkLst>
            <pc:docMk/>
            <pc:sldMk cId="4276452136" sldId="272"/>
            <ac:picMk id="14" creationId="{7D3974A2-FED4-40B9-89D7-66307E9A60C6}"/>
          </ac:picMkLst>
        </pc:picChg>
        <pc:picChg chg="del">
          <ac:chgData name="Marko Ćećez" userId="45aa971d-da14-4c2c-bf4e-ae55b61da5ad" providerId="ADAL" clId="{44D9F0A3-F335-41A5-AF96-3A0BA22D5C48}" dt="2020-09-24T07:56:11.119" v="482" actId="478"/>
          <ac:picMkLst>
            <pc:docMk/>
            <pc:sldMk cId="4276452136" sldId="272"/>
            <ac:picMk id="17" creationId="{1F71ECCA-4472-468F-B701-89FEBFD41EE5}"/>
          </ac:picMkLst>
        </pc:picChg>
        <pc:picChg chg="del">
          <ac:chgData name="Marko Ćećez" userId="45aa971d-da14-4c2c-bf4e-ae55b61da5ad" providerId="ADAL" clId="{44D9F0A3-F335-41A5-AF96-3A0BA22D5C48}" dt="2020-09-24T07:56:10.605" v="481" actId="478"/>
          <ac:picMkLst>
            <pc:docMk/>
            <pc:sldMk cId="4276452136" sldId="272"/>
            <ac:picMk id="20" creationId="{C1D19F8A-3065-44E6-84E8-A13FF4A34B5F}"/>
          </ac:picMkLst>
        </pc:picChg>
        <pc:picChg chg="del">
          <ac:chgData name="Marko Ćećez" userId="45aa971d-da14-4c2c-bf4e-ae55b61da5ad" providerId="ADAL" clId="{44D9F0A3-F335-41A5-AF96-3A0BA22D5C48}" dt="2020-09-24T07:56:11.749" v="483" actId="478"/>
          <ac:picMkLst>
            <pc:docMk/>
            <pc:sldMk cId="4276452136" sldId="272"/>
            <ac:picMk id="23" creationId="{1D8882BA-7BCA-4D1C-BC7D-D14818B94575}"/>
          </ac:picMkLst>
        </pc:picChg>
      </pc:sldChg>
      <pc:sldChg chg="addSp delSp modSp add mod modTransition">
        <pc:chgData name="Marko Ćećez" userId="45aa971d-da14-4c2c-bf4e-ae55b61da5ad" providerId="ADAL" clId="{44D9F0A3-F335-41A5-AF96-3A0BA22D5C48}" dt="2020-09-24T11:42:57.261" v="661"/>
        <pc:sldMkLst>
          <pc:docMk/>
          <pc:sldMk cId="3908637577" sldId="273"/>
        </pc:sldMkLst>
        <pc:spChg chg="mod">
          <ac:chgData name="Marko Ćećez" userId="45aa971d-da14-4c2c-bf4e-ae55b61da5ad" providerId="ADAL" clId="{44D9F0A3-F335-41A5-AF96-3A0BA22D5C48}" dt="2020-09-24T07:58:38.349" v="518" actId="20577"/>
          <ac:spMkLst>
            <pc:docMk/>
            <pc:sldMk cId="3908637577" sldId="273"/>
            <ac:spMk id="2" creationId="{00000000-0000-0000-0000-000000000000}"/>
          </ac:spMkLst>
        </pc:spChg>
        <pc:picChg chg="del">
          <ac:chgData name="Marko Ćećez" userId="45aa971d-da14-4c2c-bf4e-ae55b61da5ad" providerId="ADAL" clId="{44D9F0A3-F335-41A5-AF96-3A0BA22D5C48}" dt="2020-09-24T07:58:32.717" v="509" actId="478"/>
          <ac:picMkLst>
            <pc:docMk/>
            <pc:sldMk cId="3908637577" sldId="273"/>
            <ac:picMk id="3" creationId="{EA62DFCF-C263-4D17-92F5-4A954FD4AC8E}"/>
          </ac:picMkLst>
        </pc:picChg>
        <pc:picChg chg="add mod">
          <ac:chgData name="Marko Ćećez" userId="45aa971d-da14-4c2c-bf4e-ae55b61da5ad" providerId="ADAL" clId="{44D9F0A3-F335-41A5-AF96-3A0BA22D5C48}" dt="2020-09-24T07:59:48.025" v="528" actId="14100"/>
          <ac:picMkLst>
            <pc:docMk/>
            <pc:sldMk cId="3908637577" sldId="273"/>
            <ac:picMk id="5" creationId="{8B167B0A-53BB-4D38-8DF6-DB09C47ADAEE}"/>
          </ac:picMkLst>
        </pc:picChg>
        <pc:picChg chg="add mod">
          <ac:chgData name="Marko Ćećez" userId="45aa971d-da14-4c2c-bf4e-ae55b61da5ad" providerId="ADAL" clId="{44D9F0A3-F335-41A5-AF96-3A0BA22D5C48}" dt="2020-09-24T07:59:50.402" v="529" actId="1076"/>
          <ac:picMkLst>
            <pc:docMk/>
            <pc:sldMk cId="3908637577" sldId="273"/>
            <ac:picMk id="12" creationId="{CBAAF37E-8666-4EFD-AA35-73E980D26E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9/25/2020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39875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val="323269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val="422268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val="16754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val="40254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val="301605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tiff"/><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4.tiff"/><Relationship Id="rId10" Type="http://schemas.openxmlformats.org/officeDocument/2006/relationships/image" Target="../media/image23.jpeg"/><Relationship Id="rId4" Type="http://schemas.openxmlformats.org/officeDocument/2006/relationships/image" Target="../media/image3.tiff"/><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tiff"/><Relationship Id="rId7"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tiff"/><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4.tiff"/><Relationship Id="rId10" Type="http://schemas.openxmlformats.org/officeDocument/2006/relationships/image" Target="../media/image15.png"/><Relationship Id="rId4" Type="http://schemas.openxmlformats.org/officeDocument/2006/relationships/image" Target="../media/image3.tiff"/><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sr-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 project</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1216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Monitoring </a:t>
            </a:r>
            <a:r>
              <a:rPr lang="sr-Latn-BA" sz="1800" dirty="0" err="1">
                <a:solidFill>
                  <a:schemeClr val="accent1">
                    <a:lumMod val="75000"/>
                  </a:schemeClr>
                </a:solidFill>
                <a:latin typeface="Calibri Light" pitchFamily="34" charset="0"/>
                <a:cs typeface="Calibri Light" pitchFamily="34" charset="0"/>
              </a:rPr>
              <a:t>visit</a:t>
            </a:r>
            <a:endParaRPr lang="sr-Latn-BA" sz="1800" dirty="0">
              <a:solidFill>
                <a:schemeClr val="accent1">
                  <a:lumMod val="75000"/>
                </a:schemeClr>
              </a:solidFill>
              <a:latin typeface="Calibri Light" pitchFamily="34" charset="0"/>
              <a:cs typeface="Calibri Light" pitchFamily="34" charset="0"/>
            </a:endParaRPr>
          </a:p>
          <a:p>
            <a:r>
              <a:rPr lang="sr-Latn-BA" sz="1800" dirty="0" err="1">
                <a:solidFill>
                  <a:schemeClr val="accent1">
                    <a:lumMod val="75000"/>
                  </a:schemeClr>
                </a:solidFill>
                <a:latin typeface="Calibri Light" pitchFamily="34" charset="0"/>
                <a:cs typeface="Calibri Light" pitchFamily="34" charset="0"/>
              </a:rPr>
              <a:t>Dzemal</a:t>
            </a:r>
            <a:r>
              <a:rPr lang="sr-Latn-BA" sz="1800" dirty="0">
                <a:solidFill>
                  <a:schemeClr val="accent1">
                    <a:lumMod val="75000"/>
                  </a:schemeClr>
                </a:solidFill>
                <a:latin typeface="Calibri Light" pitchFamily="34" charset="0"/>
                <a:cs typeface="Calibri Light" pitchFamily="34" charset="0"/>
              </a:rPr>
              <a:t> </a:t>
            </a:r>
            <a:r>
              <a:rPr lang="sr-Latn-BA" sz="1800" dirty="0" err="1">
                <a:solidFill>
                  <a:schemeClr val="accent1">
                    <a:lumMod val="75000"/>
                  </a:schemeClr>
                </a:solidFill>
                <a:latin typeface="Calibri Light" pitchFamily="34" charset="0"/>
                <a:cs typeface="Calibri Light" pitchFamily="34" charset="0"/>
              </a:rPr>
              <a:t>Bijedic</a:t>
            </a:r>
            <a:r>
              <a:rPr lang="sr-Latn-BA" sz="1800" dirty="0">
                <a:solidFill>
                  <a:schemeClr val="accent1">
                    <a:lumMod val="75000"/>
                  </a:schemeClr>
                </a:solidFill>
                <a:latin typeface="Calibri Light" pitchFamily="34" charset="0"/>
                <a:cs typeface="Calibri Light" pitchFamily="34" charset="0"/>
              </a:rPr>
              <a:t> </a:t>
            </a:r>
            <a:r>
              <a:rPr lang="sr-Latn-BA" sz="1800" dirty="0" err="1">
                <a:solidFill>
                  <a:schemeClr val="accent1">
                    <a:lumMod val="75000"/>
                  </a:schemeClr>
                </a:solidFill>
                <a:latin typeface="Calibri Light" pitchFamily="34" charset="0"/>
                <a:cs typeface="Calibri Light" pitchFamily="34" charset="0"/>
              </a:rPr>
              <a:t>University</a:t>
            </a:r>
            <a:r>
              <a:rPr lang="sr-Latn-BA" sz="1800" dirty="0">
                <a:solidFill>
                  <a:schemeClr val="accent1">
                    <a:lumMod val="75000"/>
                  </a:schemeClr>
                </a:solidFill>
                <a:latin typeface="Calibri Light" pitchFamily="34" charset="0"/>
                <a:cs typeface="Calibri Light" pitchFamily="34" charset="0"/>
              </a:rPr>
              <a:t> </a:t>
            </a:r>
            <a:r>
              <a:rPr lang="sr-Latn-BA" sz="1800" dirty="0" err="1">
                <a:solidFill>
                  <a:schemeClr val="accent1">
                    <a:lumMod val="75000"/>
                  </a:schemeClr>
                </a:solidFill>
                <a:latin typeface="Calibri Light" pitchFamily="34" charset="0"/>
                <a:cs typeface="Calibri Light" pitchFamily="34" charset="0"/>
              </a:rPr>
              <a:t>of</a:t>
            </a:r>
            <a:r>
              <a:rPr lang="sr-Latn-BA" sz="1800" dirty="0">
                <a:solidFill>
                  <a:schemeClr val="accent1">
                    <a:lumMod val="75000"/>
                  </a:schemeClr>
                </a:solidFill>
                <a:latin typeface="Calibri Light" pitchFamily="34" charset="0"/>
                <a:cs typeface="Calibri Light" pitchFamily="34" charset="0"/>
              </a:rPr>
              <a:t> Mostar</a:t>
            </a:r>
          </a:p>
          <a:p>
            <a:r>
              <a:rPr lang="sr-Latn-BA" sz="1800" dirty="0">
                <a:solidFill>
                  <a:schemeClr val="accent1">
                    <a:lumMod val="75000"/>
                  </a:schemeClr>
                </a:solidFill>
                <a:latin typeface="Calibri Light" pitchFamily="34" charset="0"/>
                <a:cs typeface="Calibri Light" pitchFamily="34" charset="0"/>
              </a:rPr>
              <a:t>25.09.2020.</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r>
              <a:rPr lang="en-US" sz="2200" b="1" dirty="0">
                <a:solidFill>
                  <a:schemeClr val="tx2"/>
                </a:solidFill>
                <a:latin typeface="Calibri Light" pitchFamily="34" charset="0"/>
                <a:cs typeface="Calibri Light" pitchFamily="34" charset="0"/>
              </a:rPr>
              <a:t>Preparation WP1</a:t>
            </a:r>
            <a:r>
              <a:rPr lang="en-US" sz="2200" dirty="0">
                <a:solidFill>
                  <a:schemeClr val="tx2"/>
                </a:solidFill>
                <a:latin typeface="Calibri Light" pitchFamily="34" charset="0"/>
                <a:cs typeface="Calibri Light" pitchFamily="34" charset="0"/>
              </a:rPr>
              <a:t>: </a:t>
            </a:r>
            <a:r>
              <a:rPr lang="en-GB" sz="2200" dirty="0">
                <a:solidFill>
                  <a:schemeClr val="tx2"/>
                </a:solidFill>
                <a:latin typeface="Calibri Light" pitchFamily="34" charset="0"/>
                <a:cs typeface="Calibri Light" pitchFamily="34" charset="0"/>
              </a:rPr>
              <a:t>Analysis of water resources management in the Western Balkan region</a:t>
            </a:r>
          </a:p>
          <a:p>
            <a:pPr algn="just"/>
            <a:r>
              <a:rPr lang="en-GB" sz="2200" dirty="0">
                <a:solidFill>
                  <a:schemeClr val="tx2"/>
                </a:solidFill>
                <a:latin typeface="Calibri Light" pitchFamily="34" charset="0"/>
                <a:cs typeface="Calibri Light" pitchFamily="34" charset="0"/>
              </a:rPr>
              <a:t>Leader: </a:t>
            </a:r>
            <a:r>
              <a:rPr lang="en-US" sz="2200" b="1" dirty="0">
                <a:solidFill>
                  <a:schemeClr val="tx2"/>
                </a:solidFill>
                <a:latin typeface="Calibri Light" pitchFamily="34" charset="0"/>
                <a:cs typeface="Calibri Light" pitchFamily="34" charset="0"/>
              </a:rPr>
              <a:t>University</a:t>
            </a:r>
            <a:r>
              <a:rPr lang="en-US" sz="2200" b="1" dirty="0">
                <a:solidFill>
                  <a:srgbClr val="419182"/>
                </a:solidFill>
                <a:latin typeface="Calibri Light" pitchFamily="34" charset="0"/>
                <a:cs typeface="Calibri Light" pitchFamily="34" charset="0"/>
              </a:rPr>
              <a:t> </a:t>
            </a:r>
            <a:r>
              <a:rPr lang="en-US" sz="2200" b="1" dirty="0">
                <a:solidFill>
                  <a:schemeClr val="tx2"/>
                </a:solidFill>
                <a:latin typeface="Calibri Light" pitchFamily="34" charset="0"/>
                <a:cs typeface="Calibri Light" pitchFamily="34" charset="0"/>
              </a:rPr>
              <a:t>of Natural Resources and Life Sciences, Vienna</a:t>
            </a:r>
            <a:r>
              <a:rPr lang="sr-Latn-RS" sz="2200" b="1" dirty="0">
                <a:solidFill>
                  <a:schemeClr val="tx2"/>
                </a:solidFill>
                <a:latin typeface="Calibri Light" pitchFamily="34" charset="0"/>
                <a:cs typeface="Calibri Light" pitchFamily="34" charset="0"/>
              </a:rPr>
              <a:t> (BOKU)</a:t>
            </a:r>
            <a:endParaRPr lang="en-GB" sz="2200" b="1" dirty="0">
              <a:solidFill>
                <a:schemeClr val="tx2"/>
              </a:solidFill>
              <a:latin typeface="Calibri Light" pitchFamily="34" charset="0"/>
              <a:cs typeface="Calibri Light" pitchFamily="34" charset="0"/>
            </a:endParaRPr>
          </a:p>
          <a:p>
            <a:pPr algn="just"/>
            <a:endParaRPr lang="en-GB" dirty="0">
              <a:solidFill>
                <a:schemeClr val="tx2"/>
              </a:solidFill>
              <a:latin typeface="Calibri Light" pitchFamily="34" charset="0"/>
              <a:cs typeface="Calibri Light" pitchFamily="34" charset="0"/>
            </a:endParaRPr>
          </a:p>
          <a:p>
            <a:pPr algn="just"/>
            <a:r>
              <a:rPr lang="sr-Latn-RS" sz="2200" b="1" dirty="0">
                <a:solidFill>
                  <a:schemeClr val="tx2"/>
                </a:solidFill>
                <a:latin typeface="Calibri Light" pitchFamily="34" charset="0"/>
                <a:cs typeface="Calibri Light" pitchFamily="34" charset="0"/>
              </a:rPr>
              <a:t>Development </a:t>
            </a:r>
            <a:r>
              <a:rPr lang="en-GB" sz="2200" b="1" dirty="0">
                <a:solidFill>
                  <a:schemeClr val="tx2"/>
                </a:solidFill>
                <a:latin typeface="Calibri Light" pitchFamily="34" charset="0"/>
                <a:cs typeface="Calibri Light" pitchFamily="34" charset="0"/>
              </a:rPr>
              <a:t>WP2</a:t>
            </a:r>
            <a:r>
              <a:rPr lang="en-GB" sz="2200" dirty="0">
                <a:solidFill>
                  <a:schemeClr val="tx2"/>
                </a:solidFill>
                <a:latin typeface="Calibri Light" pitchFamily="34" charset="0"/>
                <a:cs typeface="Calibri Light" pitchFamily="34" charset="0"/>
              </a:rPr>
              <a:t>: Development of competence-based curricula aligned with EU trends</a:t>
            </a:r>
          </a:p>
          <a:p>
            <a:pPr algn="just"/>
            <a:r>
              <a:rPr lang="en-GB" sz="2200" dirty="0">
                <a:solidFill>
                  <a:schemeClr val="tx2"/>
                </a:solidFill>
                <a:latin typeface="Calibri Light" pitchFamily="34" charset="0"/>
                <a:cs typeface="Calibri Light" pitchFamily="34" charset="0"/>
              </a:rPr>
              <a:t>Leader: </a:t>
            </a:r>
            <a:r>
              <a:rPr lang="en-GB" sz="2200" b="1" dirty="0">
                <a:solidFill>
                  <a:schemeClr val="tx2"/>
                </a:solidFill>
                <a:latin typeface="Calibri Light" pitchFamily="34" charset="0"/>
                <a:cs typeface="Calibri Light" pitchFamily="34" charset="0"/>
              </a:rPr>
              <a:t>Aristotle University of Thessaloniki </a:t>
            </a:r>
            <a:r>
              <a:rPr lang="sr-Latn-RS" sz="2200" b="1" dirty="0">
                <a:solidFill>
                  <a:schemeClr val="tx2"/>
                </a:solidFill>
                <a:latin typeface="Calibri Light" pitchFamily="34" charset="0"/>
                <a:cs typeface="Calibri Light" pitchFamily="34" charset="0"/>
              </a:rPr>
              <a:t>(AUTh)</a:t>
            </a:r>
          </a:p>
          <a:p>
            <a:pPr algn="just"/>
            <a:endParaRPr lang="sr-Latn-RS" b="1" dirty="0">
              <a:solidFill>
                <a:schemeClr val="tx2"/>
              </a:solidFill>
              <a:latin typeface="Calibri Light" pitchFamily="34" charset="0"/>
              <a:cs typeface="Calibri Light" pitchFamily="34" charset="0"/>
            </a:endParaRPr>
          </a:p>
          <a:p>
            <a:pPr algn="just"/>
            <a:r>
              <a:rPr lang="sr-Latn-RS" sz="2200" b="1" dirty="0">
                <a:solidFill>
                  <a:schemeClr val="tx2"/>
                </a:solidFill>
                <a:latin typeface="Calibri Light" pitchFamily="34" charset="0"/>
                <a:cs typeface="Calibri Light" pitchFamily="34" charset="0"/>
              </a:rPr>
              <a:t>Development </a:t>
            </a:r>
            <a:r>
              <a:rPr lang="en-US" sz="2200" b="1" dirty="0">
                <a:solidFill>
                  <a:schemeClr val="tx2"/>
                </a:solidFill>
                <a:latin typeface="Calibri Light" pitchFamily="34" charset="0"/>
                <a:cs typeface="Calibri Light" pitchFamily="34" charset="0"/>
              </a:rPr>
              <a:t>WP</a:t>
            </a:r>
            <a:r>
              <a:rPr lang="sr-Latn-RS" sz="2200" b="1" dirty="0">
                <a:solidFill>
                  <a:schemeClr val="tx2"/>
                </a:solidFill>
                <a:latin typeface="Calibri Light" pitchFamily="34" charset="0"/>
                <a:cs typeface="Calibri Light" pitchFamily="34" charset="0"/>
              </a:rPr>
              <a:t>3</a:t>
            </a:r>
            <a:r>
              <a:rPr lang="en-US" sz="2200" dirty="0">
                <a:solidFill>
                  <a:schemeClr val="tx2"/>
                </a:solidFill>
                <a:latin typeface="Calibri Light" pitchFamily="34" charset="0"/>
                <a:cs typeface="Calibri Light" pitchFamily="34" charset="0"/>
              </a:rPr>
              <a:t>: </a:t>
            </a:r>
            <a:r>
              <a:rPr lang="en-GB" sz="2200" dirty="0">
                <a:solidFill>
                  <a:schemeClr val="tx2"/>
                </a:solidFill>
                <a:latin typeface="Calibri Light" pitchFamily="34" charset="0"/>
                <a:cs typeface="Calibri Light" pitchFamily="34" charset="0"/>
              </a:rPr>
              <a:t>Development of trainings for professionals in water sector</a:t>
            </a:r>
          </a:p>
          <a:p>
            <a:pPr algn="just"/>
            <a:r>
              <a:rPr lang="en-GB" sz="2200" dirty="0">
                <a:solidFill>
                  <a:schemeClr val="tx2"/>
                </a:solidFill>
                <a:latin typeface="Calibri Light" pitchFamily="34" charset="0"/>
                <a:cs typeface="Calibri Light" pitchFamily="34" charset="0"/>
              </a:rPr>
              <a:t>Leader: </a:t>
            </a:r>
            <a:r>
              <a:rPr lang="bs-Latn-BA" sz="2200" b="1" dirty="0">
                <a:solidFill>
                  <a:schemeClr val="tx2"/>
                </a:solidFill>
                <a:latin typeface="Calibri Light" pitchFamily="34" charset="0"/>
                <a:cs typeface="Calibri Light" pitchFamily="34" charset="0"/>
              </a:rPr>
              <a:t>University of Pristina in Kosovska Mitrovica (UPKM)</a:t>
            </a:r>
            <a:endParaRPr lang="en-GB" sz="2200" b="1" dirty="0">
              <a:solidFill>
                <a:schemeClr val="tx2"/>
              </a:solidFill>
              <a:latin typeface="Calibri Light" pitchFamily="34" charset="0"/>
              <a:cs typeface="Calibri Light" pitchFamily="34" charset="0"/>
            </a:endParaRPr>
          </a:p>
          <a:p>
            <a:pPr algn="just"/>
            <a:endParaRPr lang="en-GB" dirty="0">
              <a:solidFill>
                <a:schemeClr val="tx2"/>
              </a:solidFill>
              <a:latin typeface="Calibri Light" pitchFamily="34" charset="0"/>
              <a:cs typeface="Calibri Light" pitchFamily="34" charset="0"/>
            </a:endParaRPr>
          </a:p>
          <a:p>
            <a:pPr algn="just"/>
            <a:r>
              <a:rPr lang="sr-Latn-RS" sz="2200" b="1" dirty="0">
                <a:solidFill>
                  <a:schemeClr val="tx2"/>
                </a:solidFill>
                <a:latin typeface="Calibri Light" pitchFamily="34" charset="0"/>
                <a:cs typeface="Calibri Light" pitchFamily="34" charset="0"/>
              </a:rPr>
              <a:t>Development </a:t>
            </a:r>
            <a:r>
              <a:rPr lang="en-GB" sz="2200" b="1" dirty="0">
                <a:solidFill>
                  <a:schemeClr val="tx2"/>
                </a:solidFill>
                <a:latin typeface="Calibri Light" pitchFamily="34" charset="0"/>
                <a:cs typeface="Calibri Light" pitchFamily="34" charset="0"/>
              </a:rPr>
              <a:t>WP</a:t>
            </a:r>
            <a:r>
              <a:rPr lang="sr-Latn-RS" sz="2200" b="1" dirty="0">
                <a:solidFill>
                  <a:schemeClr val="tx2"/>
                </a:solidFill>
                <a:latin typeface="Calibri Light" pitchFamily="34" charset="0"/>
                <a:cs typeface="Calibri Light" pitchFamily="34" charset="0"/>
              </a:rPr>
              <a:t>4</a:t>
            </a:r>
            <a:r>
              <a:rPr lang="en-GB" sz="2200" dirty="0">
                <a:solidFill>
                  <a:schemeClr val="tx2"/>
                </a:solidFill>
                <a:latin typeface="Calibri Light" pitchFamily="34" charset="0"/>
                <a:cs typeface="Calibri Light" pitchFamily="34" charset="0"/>
              </a:rPr>
              <a:t>: </a:t>
            </a:r>
            <a:r>
              <a:rPr lang="en-US" sz="2200" dirty="0">
                <a:solidFill>
                  <a:schemeClr val="tx2"/>
                </a:solidFill>
                <a:latin typeface="Calibri Light" pitchFamily="34" charset="0"/>
                <a:cs typeface="Calibri Light" pitchFamily="34" charset="0"/>
              </a:rPr>
              <a:t>Implementation of developed master curricula and trainings</a:t>
            </a:r>
            <a:endParaRPr lang="en-GB" sz="2200" dirty="0">
              <a:solidFill>
                <a:schemeClr val="tx2"/>
              </a:solidFill>
              <a:latin typeface="Calibri Light" pitchFamily="34" charset="0"/>
              <a:cs typeface="Calibri Light" pitchFamily="34" charset="0"/>
            </a:endParaRPr>
          </a:p>
          <a:p>
            <a:pPr algn="just"/>
            <a:r>
              <a:rPr lang="en-GB" sz="2200" dirty="0">
                <a:solidFill>
                  <a:schemeClr val="tx2"/>
                </a:solidFill>
                <a:latin typeface="Calibri Light" pitchFamily="34" charset="0"/>
                <a:cs typeface="Calibri Light" pitchFamily="34" charset="0"/>
              </a:rPr>
              <a:t>Leader: </a:t>
            </a:r>
            <a:r>
              <a:rPr lang="en-GB" sz="2200" b="1" dirty="0">
                <a:solidFill>
                  <a:schemeClr val="tx2"/>
                </a:solidFill>
                <a:latin typeface="Calibri Light" pitchFamily="34" charset="0"/>
                <a:cs typeface="Calibri Light" pitchFamily="34" charset="0"/>
              </a:rPr>
              <a:t>Norwegian University of Life Sciences</a:t>
            </a:r>
            <a:r>
              <a:rPr lang="sr-Latn-RS" sz="2200" b="1" dirty="0">
                <a:solidFill>
                  <a:schemeClr val="tx2"/>
                </a:solidFill>
                <a:latin typeface="Calibri Light" pitchFamily="34" charset="0"/>
                <a:cs typeface="Calibri Light" pitchFamily="34" charset="0"/>
              </a:rPr>
              <a:t> (NMBU)</a:t>
            </a:r>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r>
              <a:rPr lang="sr-Latn-RS" sz="2200" b="1" dirty="0">
                <a:solidFill>
                  <a:schemeClr val="tx2"/>
                </a:solidFill>
                <a:latin typeface="Calibri Light" pitchFamily="34" charset="0"/>
                <a:cs typeface="Calibri Light" pitchFamily="34" charset="0"/>
              </a:rPr>
              <a:t>Quality Plan</a:t>
            </a:r>
            <a:r>
              <a:rPr lang="en-US" sz="2200" b="1" dirty="0">
                <a:solidFill>
                  <a:schemeClr val="tx2"/>
                </a:solidFill>
                <a:latin typeface="Calibri Light" pitchFamily="34" charset="0"/>
                <a:cs typeface="Calibri Light" pitchFamily="34" charset="0"/>
              </a:rPr>
              <a:t> WP</a:t>
            </a:r>
            <a:r>
              <a:rPr lang="sr-Latn-RS" sz="2200" b="1" dirty="0">
                <a:solidFill>
                  <a:schemeClr val="tx2"/>
                </a:solidFill>
                <a:latin typeface="Calibri Light" pitchFamily="34" charset="0"/>
                <a:cs typeface="Calibri Light" pitchFamily="34" charset="0"/>
              </a:rPr>
              <a:t>5</a:t>
            </a:r>
            <a:r>
              <a:rPr lang="en-US" sz="2200" dirty="0">
                <a:solidFill>
                  <a:schemeClr val="tx2"/>
                </a:solidFill>
                <a:latin typeface="Calibri Light" pitchFamily="34" charset="0"/>
                <a:cs typeface="Calibri Light" pitchFamily="34" charset="0"/>
              </a:rPr>
              <a:t>: Quality assurance and monitoring</a:t>
            </a:r>
            <a:endParaRPr lang="en-GB" sz="2200" dirty="0">
              <a:solidFill>
                <a:schemeClr val="tx2"/>
              </a:solidFill>
              <a:latin typeface="Calibri Light" pitchFamily="34" charset="0"/>
              <a:cs typeface="Calibri Light" pitchFamily="34" charset="0"/>
            </a:endParaRPr>
          </a:p>
          <a:p>
            <a:r>
              <a:rPr lang="en-GB" sz="2200" dirty="0">
                <a:solidFill>
                  <a:schemeClr val="tx2"/>
                </a:solidFill>
                <a:latin typeface="Calibri Light" pitchFamily="34" charset="0"/>
                <a:cs typeface="Calibri Light" pitchFamily="34" charset="0"/>
              </a:rPr>
              <a:t>Leader: </a:t>
            </a:r>
            <a:r>
              <a:rPr lang="pt-PT" sz="2200" b="1" dirty="0">
                <a:solidFill>
                  <a:schemeClr val="tx2"/>
                </a:solidFill>
                <a:latin typeface="Calibri Light" pitchFamily="34" charset="0"/>
                <a:cs typeface="Calibri Light" pitchFamily="34" charset="0"/>
              </a:rPr>
              <a:t>Universidade de Lisboa</a:t>
            </a:r>
            <a:r>
              <a:rPr lang="sr-Latn-RS" sz="2200" b="1" dirty="0">
                <a:solidFill>
                  <a:schemeClr val="tx2"/>
                </a:solidFill>
                <a:latin typeface="Calibri Light" pitchFamily="34" charset="0"/>
                <a:cs typeface="Calibri Light" pitchFamily="34" charset="0"/>
              </a:rPr>
              <a:t> (UL)</a:t>
            </a:r>
            <a:endParaRPr lang="en-GB" sz="2200" b="1" dirty="0">
              <a:solidFill>
                <a:schemeClr val="tx2"/>
              </a:solidFill>
              <a:latin typeface="Calibri Light" pitchFamily="34" charset="0"/>
              <a:cs typeface="Calibri Light" pitchFamily="34" charset="0"/>
            </a:endParaRPr>
          </a:p>
          <a:p>
            <a:endParaRPr lang="en-GB" dirty="0">
              <a:solidFill>
                <a:schemeClr val="tx2"/>
              </a:solidFill>
              <a:latin typeface="Calibri Light" pitchFamily="34" charset="0"/>
              <a:cs typeface="Calibri Light" pitchFamily="34" charset="0"/>
            </a:endParaRPr>
          </a:p>
          <a:p>
            <a:r>
              <a:rPr lang="en-US" sz="2200" b="1" dirty="0">
                <a:solidFill>
                  <a:schemeClr val="tx2"/>
                </a:solidFill>
                <a:latin typeface="Calibri Light" pitchFamily="34" charset="0"/>
                <a:cs typeface="Calibri Light" pitchFamily="34" charset="0"/>
              </a:rPr>
              <a:t>Dissemination &amp; Exploitation </a:t>
            </a:r>
            <a:r>
              <a:rPr lang="en-GB" sz="2200" b="1" dirty="0">
                <a:solidFill>
                  <a:schemeClr val="tx2"/>
                </a:solidFill>
                <a:latin typeface="Calibri Light" pitchFamily="34" charset="0"/>
                <a:cs typeface="Calibri Light" pitchFamily="34" charset="0"/>
              </a:rPr>
              <a:t>WP</a:t>
            </a:r>
            <a:r>
              <a:rPr lang="sr-Latn-RS" sz="2200" b="1" dirty="0">
                <a:solidFill>
                  <a:schemeClr val="tx2"/>
                </a:solidFill>
                <a:latin typeface="Calibri Light" pitchFamily="34" charset="0"/>
                <a:cs typeface="Calibri Light" pitchFamily="34" charset="0"/>
              </a:rPr>
              <a:t>6</a:t>
            </a:r>
            <a:r>
              <a:rPr lang="en-GB" sz="2200" dirty="0">
                <a:solidFill>
                  <a:schemeClr val="tx2"/>
                </a:solidFill>
                <a:latin typeface="Calibri Light" pitchFamily="34" charset="0"/>
                <a:cs typeface="Calibri Light" pitchFamily="34" charset="0"/>
              </a:rPr>
              <a:t>: </a:t>
            </a:r>
            <a:r>
              <a:rPr lang="en-US" sz="2200" dirty="0">
                <a:solidFill>
                  <a:schemeClr val="tx2"/>
                </a:solidFill>
                <a:latin typeface="Calibri Light" pitchFamily="34" charset="0"/>
                <a:cs typeface="Calibri Light" pitchFamily="34" charset="0"/>
              </a:rPr>
              <a:t>Dissemination</a:t>
            </a:r>
            <a:r>
              <a:rPr lang="en-US" sz="2200" b="1" dirty="0">
                <a:solidFill>
                  <a:schemeClr val="tx2"/>
                </a:solidFill>
                <a:latin typeface="Calibri Light" pitchFamily="34" charset="0"/>
                <a:cs typeface="Calibri Light" pitchFamily="34" charset="0"/>
              </a:rPr>
              <a:t> </a:t>
            </a:r>
            <a:r>
              <a:rPr lang="sr-Latn-RS" sz="2200" dirty="0">
                <a:solidFill>
                  <a:schemeClr val="tx2"/>
                </a:solidFill>
                <a:latin typeface="Calibri Light" pitchFamily="34" charset="0"/>
                <a:cs typeface="Calibri Light" pitchFamily="34" charset="0"/>
              </a:rPr>
              <a:t>and</a:t>
            </a:r>
            <a:r>
              <a:rPr lang="sr-Latn-RS" sz="2200" b="1" dirty="0">
                <a:solidFill>
                  <a:schemeClr val="tx2"/>
                </a:solidFill>
                <a:latin typeface="Calibri Light" pitchFamily="34" charset="0"/>
                <a:cs typeface="Calibri Light" pitchFamily="34" charset="0"/>
              </a:rPr>
              <a:t> </a:t>
            </a:r>
            <a:r>
              <a:rPr lang="en-US" sz="2200" dirty="0">
                <a:solidFill>
                  <a:schemeClr val="tx2"/>
                </a:solidFill>
                <a:latin typeface="Calibri Light" pitchFamily="34" charset="0"/>
                <a:cs typeface="Calibri Light" pitchFamily="34" charset="0"/>
              </a:rPr>
              <a:t>Exploitation</a:t>
            </a:r>
            <a:endParaRPr lang="en-GB" sz="2200" dirty="0">
              <a:solidFill>
                <a:schemeClr val="tx2"/>
              </a:solidFill>
              <a:latin typeface="Calibri Light" pitchFamily="34" charset="0"/>
              <a:cs typeface="Calibri Light" pitchFamily="34" charset="0"/>
            </a:endParaRPr>
          </a:p>
          <a:p>
            <a:r>
              <a:rPr lang="en-GB" sz="2200" dirty="0">
                <a:solidFill>
                  <a:schemeClr val="tx2"/>
                </a:solidFill>
                <a:latin typeface="Calibri Light" pitchFamily="34" charset="0"/>
                <a:cs typeface="Calibri Light" pitchFamily="34" charset="0"/>
              </a:rPr>
              <a:t>Leader: </a:t>
            </a:r>
            <a:r>
              <a:rPr lang="en-GB" sz="2200" b="1" dirty="0">
                <a:solidFill>
                  <a:schemeClr val="tx2"/>
                </a:solidFill>
                <a:latin typeface="Calibri Light" pitchFamily="34" charset="0"/>
                <a:cs typeface="Calibri Light" pitchFamily="34" charset="0"/>
              </a:rPr>
              <a:t>University of </a:t>
            </a:r>
            <a:r>
              <a:rPr lang="sr-Latn-RS" sz="2200" b="1" dirty="0">
                <a:solidFill>
                  <a:schemeClr val="tx2"/>
                </a:solidFill>
                <a:latin typeface="Calibri Light" pitchFamily="34" charset="0"/>
                <a:cs typeface="Calibri Light" pitchFamily="34" charset="0"/>
              </a:rPr>
              <a:t>Niš (UNI)</a:t>
            </a:r>
          </a:p>
          <a:p>
            <a:endParaRPr lang="sr-Latn-RS" b="1" dirty="0">
              <a:solidFill>
                <a:schemeClr val="tx2"/>
              </a:solidFill>
              <a:latin typeface="Calibri Light" pitchFamily="34" charset="0"/>
              <a:cs typeface="Calibri Light" pitchFamily="34" charset="0"/>
            </a:endParaRPr>
          </a:p>
          <a:p>
            <a:r>
              <a:rPr lang="en-US" sz="2200" b="1" dirty="0">
                <a:solidFill>
                  <a:schemeClr val="tx2"/>
                </a:solidFill>
                <a:latin typeface="Calibri Light" pitchFamily="34" charset="0"/>
                <a:cs typeface="Calibri Light" pitchFamily="34" charset="0"/>
              </a:rPr>
              <a:t>Management </a:t>
            </a:r>
            <a:r>
              <a:rPr lang="en-GB" sz="2200" b="1" dirty="0">
                <a:solidFill>
                  <a:schemeClr val="tx2"/>
                </a:solidFill>
                <a:latin typeface="Calibri Light" pitchFamily="34" charset="0"/>
                <a:cs typeface="Calibri Light" pitchFamily="34" charset="0"/>
              </a:rPr>
              <a:t>WP</a:t>
            </a:r>
            <a:r>
              <a:rPr lang="sr-Latn-RS" sz="2200" b="1" dirty="0">
                <a:solidFill>
                  <a:schemeClr val="tx2"/>
                </a:solidFill>
                <a:latin typeface="Calibri Light" pitchFamily="34" charset="0"/>
                <a:cs typeface="Calibri Light" pitchFamily="34" charset="0"/>
              </a:rPr>
              <a:t>7</a:t>
            </a:r>
            <a:r>
              <a:rPr lang="en-GB" sz="2200" dirty="0">
                <a:solidFill>
                  <a:schemeClr val="tx2"/>
                </a:solidFill>
                <a:latin typeface="Calibri Light" pitchFamily="34" charset="0"/>
                <a:cs typeface="Calibri Light" pitchFamily="34" charset="0"/>
              </a:rPr>
              <a:t>: </a:t>
            </a:r>
            <a:r>
              <a:rPr lang="en-US" sz="2200" dirty="0">
                <a:solidFill>
                  <a:schemeClr val="tx2"/>
                </a:solidFill>
                <a:latin typeface="Calibri Light" pitchFamily="34" charset="0"/>
                <a:cs typeface="Calibri Light" pitchFamily="34" charset="0"/>
              </a:rPr>
              <a:t>Project management </a:t>
            </a:r>
            <a:endParaRPr lang="en-GB" sz="2200" dirty="0">
              <a:solidFill>
                <a:schemeClr val="tx2"/>
              </a:solidFill>
              <a:latin typeface="Calibri Light" pitchFamily="34" charset="0"/>
              <a:cs typeface="Calibri Light" pitchFamily="34" charset="0"/>
            </a:endParaRPr>
          </a:p>
          <a:p>
            <a:r>
              <a:rPr lang="en-GB" sz="2200" dirty="0">
                <a:solidFill>
                  <a:schemeClr val="tx2"/>
                </a:solidFill>
                <a:latin typeface="Calibri Light" pitchFamily="34" charset="0"/>
                <a:cs typeface="Calibri Light" pitchFamily="34" charset="0"/>
              </a:rPr>
              <a:t>Leader: </a:t>
            </a:r>
            <a:r>
              <a:rPr lang="en-GB" sz="2200" b="1" dirty="0">
                <a:solidFill>
                  <a:schemeClr val="tx2"/>
                </a:solidFill>
                <a:latin typeface="Calibri Light" pitchFamily="34" charset="0"/>
                <a:cs typeface="Calibri Light" pitchFamily="34" charset="0"/>
              </a:rPr>
              <a:t>University of </a:t>
            </a:r>
            <a:r>
              <a:rPr lang="sr-Latn-RS" sz="2200" b="1" dirty="0">
                <a:solidFill>
                  <a:schemeClr val="tx2"/>
                </a:solidFill>
                <a:latin typeface="Calibri Light" pitchFamily="34" charset="0"/>
                <a:cs typeface="Calibri Light" pitchFamily="34" charset="0"/>
              </a:rPr>
              <a:t>Niš (UNI)</a:t>
            </a:r>
            <a:endParaRPr lang="en-GB" sz="2200" b="1" dirty="0">
              <a:solidFill>
                <a:schemeClr val="tx2"/>
              </a:solidFill>
              <a:latin typeface="Calibri Light" pitchFamily="34" charset="0"/>
              <a:cs typeface="Calibri Light" pitchFamily="34" charset="0"/>
            </a:endParaRPr>
          </a:p>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err="1">
                <a:solidFill>
                  <a:schemeClr val="tx2"/>
                </a:solidFill>
                <a:latin typeface="Calibri Light" pitchFamily="34" charset="0"/>
                <a:cs typeface="Calibri Light" pitchFamily="34" charset="0"/>
              </a:rPr>
              <a:t>UNMOs</a:t>
            </a:r>
            <a:r>
              <a:rPr lang="bs-Latn-BA" b="1" dirty="0">
                <a:solidFill>
                  <a:schemeClr val="tx2"/>
                </a:solidFill>
                <a:latin typeface="Calibri Light" pitchFamily="34" charset="0"/>
                <a:cs typeface="Calibri Light" pitchFamily="34" charset="0"/>
              </a:rPr>
              <a:t>' </a:t>
            </a:r>
            <a:r>
              <a:rPr lang="bs-Latn-BA" b="1" dirty="0" err="1">
                <a:solidFill>
                  <a:schemeClr val="tx2"/>
                </a:solidFill>
                <a:latin typeface="Calibri Light" pitchFamily="34" charset="0"/>
                <a:cs typeface="Calibri Light" pitchFamily="34" charset="0"/>
              </a:rPr>
              <a:t>Results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solidFill>
                  <a:schemeClr val="tx2"/>
                </a:solidFill>
              </a:rPr>
              <a:t>Development of courses content and syllabi</a:t>
            </a:r>
            <a:r>
              <a:rPr lang="bs-Latn-BA" sz="2400" dirty="0">
                <a:solidFill>
                  <a:schemeClr val="tx2"/>
                </a:solidFill>
              </a:rPr>
              <a:t> (2 </a:t>
            </a:r>
            <a:r>
              <a:rPr lang="bs-Latn-BA" sz="2400" dirty="0" err="1">
                <a:solidFill>
                  <a:schemeClr val="tx2"/>
                </a:solidFill>
              </a:rPr>
              <a:t>courses</a:t>
            </a:r>
            <a:r>
              <a:rPr lang="bs-Latn-BA" sz="2400" dirty="0">
                <a:solidFill>
                  <a:schemeClr val="tx2"/>
                </a:solidFill>
              </a:rPr>
              <a:t> </a:t>
            </a:r>
            <a:r>
              <a:rPr lang="bs-Latn-BA" sz="2400" dirty="0" err="1">
                <a:solidFill>
                  <a:schemeClr val="tx2"/>
                </a:solidFill>
              </a:rPr>
              <a:t>updated</a:t>
            </a:r>
            <a:r>
              <a:rPr lang="bs-Latn-BA" sz="2400" dirty="0">
                <a:solidFill>
                  <a:schemeClr val="tx2"/>
                </a:solidFill>
              </a:rPr>
              <a:t>, 1 </a:t>
            </a:r>
            <a:r>
              <a:rPr lang="bs-Latn-BA" sz="2400" dirty="0" err="1">
                <a:solidFill>
                  <a:schemeClr val="tx2"/>
                </a:solidFill>
              </a:rPr>
              <a:t>new</a:t>
            </a:r>
            <a:r>
              <a:rPr lang="bs-Latn-BA" sz="2400" dirty="0">
                <a:solidFill>
                  <a:schemeClr val="tx2"/>
                </a:solidFill>
              </a:rPr>
              <a:t> </a:t>
            </a:r>
            <a:r>
              <a:rPr lang="bs-Latn-BA" sz="2400" dirty="0" err="1">
                <a:solidFill>
                  <a:schemeClr val="tx2"/>
                </a:solidFill>
              </a:rPr>
              <a:t>course</a:t>
            </a:r>
            <a:r>
              <a:rPr lang="bs-Latn-BA" sz="2400" dirty="0">
                <a:solidFill>
                  <a:schemeClr val="tx2"/>
                </a:solidFill>
              </a:rPr>
              <a:t>)</a:t>
            </a:r>
          </a:p>
          <a:p>
            <a:pPr marL="342900" indent="-342900">
              <a:buFont typeface="Arial" panose="020B0604020202020204" pitchFamily="34" charset="0"/>
              <a:buChar char="•"/>
            </a:pPr>
            <a:r>
              <a:rPr lang="en-US" sz="2400" dirty="0">
                <a:solidFill>
                  <a:schemeClr val="tx2"/>
                </a:solidFill>
              </a:rPr>
              <a:t>Theme-based training of teaching staff </a:t>
            </a:r>
            <a:r>
              <a:rPr lang="bs-Latn-BA" sz="2400" dirty="0">
                <a:solidFill>
                  <a:schemeClr val="tx2"/>
                </a:solidFill>
              </a:rPr>
              <a:t>(6 </a:t>
            </a:r>
            <a:r>
              <a:rPr lang="bs-Latn-BA" sz="2400" dirty="0" err="1">
                <a:solidFill>
                  <a:schemeClr val="tx2"/>
                </a:solidFill>
              </a:rPr>
              <a:t>training</a:t>
            </a:r>
            <a:r>
              <a:rPr lang="bs-Latn-BA" sz="2400" dirty="0">
                <a:solidFill>
                  <a:schemeClr val="tx2"/>
                </a:solidFill>
              </a:rPr>
              <a:t> </a:t>
            </a:r>
            <a:r>
              <a:rPr lang="bs-Latn-BA" sz="2400" dirty="0" err="1">
                <a:solidFill>
                  <a:schemeClr val="tx2"/>
                </a:solidFill>
              </a:rPr>
              <a:t>attended</a:t>
            </a:r>
            <a:r>
              <a:rPr lang="bs-Latn-BA" sz="2400" dirty="0">
                <a:solidFill>
                  <a:schemeClr val="tx2"/>
                </a:solidFill>
              </a:rPr>
              <a:t>)</a:t>
            </a:r>
          </a:p>
          <a:p>
            <a:pPr marL="342900" indent="-342900">
              <a:buFont typeface="Arial" panose="020B0604020202020204" pitchFamily="34" charset="0"/>
              <a:buChar char="•"/>
            </a:pPr>
            <a:r>
              <a:rPr lang="bs-Latn-BA" sz="2400" dirty="0" err="1">
                <a:solidFill>
                  <a:schemeClr val="tx2"/>
                </a:solidFill>
              </a:rPr>
              <a:t>Purchased</a:t>
            </a:r>
            <a:r>
              <a:rPr lang="bs-Latn-BA" sz="2400" dirty="0">
                <a:solidFill>
                  <a:schemeClr val="tx2"/>
                </a:solidFill>
              </a:rPr>
              <a:t> </a:t>
            </a:r>
            <a:r>
              <a:rPr lang="bs-Latn-BA" sz="2400" dirty="0" err="1">
                <a:solidFill>
                  <a:schemeClr val="tx2"/>
                </a:solidFill>
              </a:rPr>
              <a:t>equipment</a:t>
            </a:r>
            <a:r>
              <a:rPr lang="bs-Latn-BA" sz="2400" dirty="0">
                <a:solidFill>
                  <a:schemeClr val="tx2"/>
                </a:solidFill>
              </a:rPr>
              <a:t> (34,000.00 EUR)</a:t>
            </a:r>
          </a:p>
          <a:p>
            <a:pPr marL="342900" indent="-342900">
              <a:buFont typeface="Arial" panose="020B0604020202020204" pitchFamily="34" charset="0"/>
              <a:buChar char="•"/>
            </a:pPr>
            <a:r>
              <a:rPr lang="en-US" sz="2400" dirty="0">
                <a:solidFill>
                  <a:schemeClr val="tx2"/>
                </a:solidFill>
              </a:rPr>
              <a:t>Anal</a:t>
            </a:r>
            <a:r>
              <a:rPr lang="bs-Latn-BA" sz="2400" dirty="0">
                <a:solidFill>
                  <a:schemeClr val="tx2"/>
                </a:solidFill>
              </a:rPr>
              <a:t>i</a:t>
            </a:r>
            <a:r>
              <a:rPr lang="en-US" sz="2400" dirty="0">
                <a:solidFill>
                  <a:schemeClr val="tx2"/>
                </a:solidFill>
              </a:rPr>
              <a:t>s</a:t>
            </a:r>
            <a:r>
              <a:rPr lang="bs-Latn-BA" sz="2400" dirty="0" err="1">
                <a:solidFill>
                  <a:schemeClr val="tx2"/>
                </a:solidFill>
              </a:rPr>
              <a:t>is</a:t>
            </a:r>
            <a:r>
              <a:rPr lang="en-US" sz="2400" dirty="0">
                <a:solidFill>
                  <a:schemeClr val="tx2"/>
                </a:solidFill>
              </a:rPr>
              <a:t> of water sector needs for LLL courses </a:t>
            </a:r>
            <a:r>
              <a:rPr lang="bs-Latn-BA" sz="2400" dirty="0">
                <a:solidFill>
                  <a:schemeClr val="tx2"/>
                </a:solidFill>
              </a:rPr>
              <a:t>(176 </a:t>
            </a:r>
            <a:r>
              <a:rPr lang="bs-Latn-BA" sz="2400" dirty="0" err="1">
                <a:solidFill>
                  <a:schemeClr val="tx2"/>
                </a:solidFill>
              </a:rPr>
              <a:t>interviews</a:t>
            </a:r>
            <a:r>
              <a:rPr lang="bs-Latn-BA" sz="2400" dirty="0">
                <a:solidFill>
                  <a:schemeClr val="tx2"/>
                </a:solidFill>
              </a:rPr>
              <a:t>)</a:t>
            </a:r>
          </a:p>
          <a:p>
            <a:pPr marL="342900" indent="-342900">
              <a:buFont typeface="Arial" panose="020B0604020202020204" pitchFamily="34" charset="0"/>
              <a:buChar char="•"/>
            </a:pPr>
            <a:r>
              <a:rPr lang="en-US" sz="2400" dirty="0">
                <a:solidFill>
                  <a:schemeClr val="tx2"/>
                </a:solidFill>
              </a:rPr>
              <a:t>Develop</a:t>
            </a:r>
            <a:r>
              <a:rPr lang="bs-Latn-BA" sz="2400" dirty="0" err="1">
                <a:solidFill>
                  <a:schemeClr val="tx2"/>
                </a:solidFill>
              </a:rPr>
              <a:t>ed</a:t>
            </a:r>
            <a:r>
              <a:rPr lang="en-US" sz="2400" dirty="0">
                <a:solidFill>
                  <a:schemeClr val="tx2"/>
                </a:solidFill>
              </a:rPr>
              <a:t> trainings’ content and corresponding educational material</a:t>
            </a:r>
            <a:endParaRPr lang="bs-Latn-BA" sz="2400" dirty="0">
              <a:solidFill>
                <a:schemeClr val="tx2"/>
              </a:solidFill>
            </a:endParaRPr>
          </a:p>
          <a:p>
            <a:pPr marL="342900" indent="-342900">
              <a:buFont typeface="Arial" panose="020B0604020202020204" pitchFamily="34" charset="0"/>
              <a:buChar char="•"/>
            </a:pPr>
            <a:r>
              <a:rPr lang="bs-Latn-BA" sz="2400" dirty="0" err="1">
                <a:solidFill>
                  <a:schemeClr val="tx2"/>
                </a:solidFill>
              </a:rPr>
              <a:t>Developed</a:t>
            </a:r>
            <a:r>
              <a:rPr lang="bs-Latn-BA" sz="2400" dirty="0">
                <a:solidFill>
                  <a:schemeClr val="tx2"/>
                </a:solidFill>
              </a:rPr>
              <a:t> </a:t>
            </a:r>
            <a:r>
              <a:rPr lang="bs-Latn-BA" sz="2400" dirty="0" err="1">
                <a:solidFill>
                  <a:schemeClr val="tx2"/>
                </a:solidFill>
              </a:rPr>
              <a:t>promotion</a:t>
            </a:r>
            <a:r>
              <a:rPr lang="bs-Latn-BA" sz="2400" dirty="0">
                <a:solidFill>
                  <a:schemeClr val="tx2"/>
                </a:solidFill>
              </a:rPr>
              <a:t> </a:t>
            </a:r>
            <a:r>
              <a:rPr lang="bs-Latn-BA" sz="2400" dirty="0" err="1">
                <a:solidFill>
                  <a:schemeClr val="tx2"/>
                </a:solidFill>
              </a:rPr>
              <a:t>material</a:t>
            </a:r>
            <a:endParaRPr lang="bs-Latn-BA" sz="2400" dirty="0">
              <a:solidFill>
                <a:schemeClr val="tx2"/>
              </a:solidFill>
            </a:endParaRPr>
          </a:p>
          <a:p>
            <a:pPr marL="342900" indent="-342900">
              <a:buFont typeface="Arial" panose="020B0604020202020204" pitchFamily="34" charset="0"/>
              <a:buChar char="•"/>
            </a:pPr>
            <a:endParaRPr lang="bs-Latn-BA" sz="2400" dirty="0">
              <a:solidFill>
                <a:schemeClr val="tx2"/>
              </a:solidFill>
            </a:endParaRPr>
          </a:p>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309542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en-US" sz="3200" dirty="0">
                <a:solidFill>
                  <a:schemeClr val="tx2"/>
                </a:solidFill>
              </a:rPr>
              <a:t>Development of courses content and syllabi</a:t>
            </a:r>
            <a:endParaRPr lang="en-US" sz="3200"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r>
              <a:rPr lang="bs-Latn-BA" sz="2400" dirty="0" err="1">
                <a:solidFill>
                  <a:schemeClr val="tx2"/>
                </a:solidFill>
              </a:rPr>
              <a:t>Updated</a:t>
            </a:r>
            <a:r>
              <a:rPr lang="bs-Latn-BA" sz="2400" dirty="0">
                <a:solidFill>
                  <a:schemeClr val="tx2"/>
                </a:solidFill>
              </a:rPr>
              <a:t> </a:t>
            </a:r>
            <a:r>
              <a:rPr lang="bs-Latn-BA" sz="2400" dirty="0" err="1">
                <a:solidFill>
                  <a:schemeClr val="tx2"/>
                </a:solidFill>
              </a:rPr>
              <a:t>courses</a:t>
            </a:r>
            <a:endParaRPr lang="bs-Latn-BA" sz="2400" dirty="0">
              <a:solidFill>
                <a:schemeClr val="tx2"/>
              </a:solidFill>
            </a:endParaRPr>
          </a:p>
          <a:p>
            <a:pPr marL="800100" lvl="1" indent="-342900">
              <a:buFont typeface="Arial" panose="020B0604020202020204" pitchFamily="34" charset="0"/>
              <a:buChar char="•"/>
            </a:pPr>
            <a:r>
              <a:rPr lang="pl-PL" sz="2400" b="1" dirty="0">
                <a:solidFill>
                  <a:schemeClr val="tx2"/>
                </a:solidFill>
              </a:rPr>
              <a:t>Water protection (Decision 120-47-13/20, 22.06.2020.)</a:t>
            </a:r>
          </a:p>
          <a:p>
            <a:pPr marL="800100" lvl="1" indent="-342900">
              <a:buFont typeface="Arial" panose="020B0604020202020204" pitchFamily="34" charset="0"/>
              <a:buChar char="•"/>
            </a:pPr>
            <a:r>
              <a:rPr lang="en-GB" sz="2400" b="1" dirty="0">
                <a:solidFill>
                  <a:schemeClr val="tx2"/>
                </a:solidFill>
              </a:rPr>
              <a:t>Sustainable management of communal water supply enterprises</a:t>
            </a:r>
            <a:r>
              <a:rPr lang="bs-Latn-BA" sz="2400" b="1" dirty="0">
                <a:solidFill>
                  <a:schemeClr val="tx2"/>
                </a:solidFill>
              </a:rPr>
              <a:t> </a:t>
            </a:r>
            <a:r>
              <a:rPr lang="pl-PL" sz="2400" b="1" dirty="0">
                <a:solidFill>
                  <a:schemeClr val="tx2"/>
                </a:solidFill>
              </a:rPr>
              <a:t>(Decision 120-47-13/20, 22.06.2020.)</a:t>
            </a:r>
            <a:endParaRPr lang="bs-Latn-BA" sz="2400" b="1" dirty="0">
              <a:solidFill>
                <a:schemeClr val="tx2"/>
              </a:solidFill>
            </a:endParaRPr>
          </a:p>
          <a:p>
            <a:r>
              <a:rPr lang="bs-Latn-BA" sz="2400" dirty="0">
                <a:solidFill>
                  <a:schemeClr val="tx2"/>
                </a:solidFill>
              </a:rPr>
              <a:t>New </a:t>
            </a:r>
            <a:r>
              <a:rPr lang="bs-Latn-BA" sz="2400" dirty="0" err="1">
                <a:solidFill>
                  <a:schemeClr val="tx2"/>
                </a:solidFill>
              </a:rPr>
              <a:t>course</a:t>
            </a:r>
            <a:endParaRPr lang="bs-Latn-BA" sz="2400" dirty="0">
              <a:solidFill>
                <a:schemeClr val="tx2"/>
              </a:solidFill>
            </a:endParaRPr>
          </a:p>
          <a:p>
            <a:pPr marL="800100" lvl="1" indent="-342900">
              <a:buFont typeface="Arial" panose="020B0604020202020204" pitchFamily="34" charset="0"/>
              <a:buChar char="•"/>
            </a:pPr>
            <a:r>
              <a:rPr lang="bs-Latn-BA" sz="2400" b="1" dirty="0">
                <a:solidFill>
                  <a:schemeClr val="tx2"/>
                </a:solidFill>
              </a:rPr>
              <a:t>Urban </a:t>
            </a:r>
            <a:r>
              <a:rPr lang="bs-Latn-BA" sz="2400" b="1" dirty="0" err="1">
                <a:solidFill>
                  <a:schemeClr val="tx2"/>
                </a:solidFill>
              </a:rPr>
              <a:t>hydrology</a:t>
            </a:r>
            <a:r>
              <a:rPr lang="bs-Latn-BA" sz="2400" b="1" dirty="0">
                <a:solidFill>
                  <a:schemeClr val="tx2"/>
                </a:solidFill>
              </a:rPr>
              <a:t> </a:t>
            </a:r>
            <a:r>
              <a:rPr lang="pl-PL" sz="2400" b="1" dirty="0">
                <a:solidFill>
                  <a:schemeClr val="tx2"/>
                </a:solidFill>
              </a:rPr>
              <a:t>(Decision 120-47-13-1/20, 22.06.2020.)</a:t>
            </a:r>
            <a:endParaRPr lang="bs-Latn-BA" sz="2400" b="1" dirty="0">
              <a:solidFill>
                <a:schemeClr val="tx2"/>
              </a:solidFill>
            </a:endParaRPr>
          </a:p>
          <a:p>
            <a:endParaRPr lang="bs-Latn-BA" sz="2400" b="1" dirty="0">
              <a:solidFill>
                <a:schemeClr val="tx2"/>
              </a:solidFill>
            </a:endParaRPr>
          </a:p>
          <a:p>
            <a:r>
              <a:rPr lang="bs-Latn-BA" sz="2400" dirty="0">
                <a:solidFill>
                  <a:schemeClr val="tx2"/>
                </a:solidFill>
              </a:rPr>
              <a:t>All </a:t>
            </a:r>
            <a:r>
              <a:rPr lang="bs-Latn-BA" sz="2400" dirty="0" err="1">
                <a:solidFill>
                  <a:schemeClr val="tx2"/>
                </a:solidFill>
              </a:rPr>
              <a:t>courses</a:t>
            </a:r>
            <a:r>
              <a:rPr lang="bs-Latn-BA" sz="2400" dirty="0">
                <a:solidFill>
                  <a:schemeClr val="tx2"/>
                </a:solidFill>
              </a:rPr>
              <a:t> are </a:t>
            </a:r>
            <a:r>
              <a:rPr lang="bs-Latn-BA" sz="2400" dirty="0" err="1">
                <a:solidFill>
                  <a:schemeClr val="tx2"/>
                </a:solidFill>
              </a:rPr>
              <a:t>part</a:t>
            </a:r>
            <a:r>
              <a:rPr lang="bs-Latn-BA" sz="2400" dirty="0">
                <a:solidFill>
                  <a:schemeClr val="tx2"/>
                </a:solidFill>
              </a:rPr>
              <a:t> </a:t>
            </a:r>
            <a:r>
              <a:rPr lang="bs-Latn-BA" sz="2400" dirty="0" err="1">
                <a:solidFill>
                  <a:schemeClr val="tx2"/>
                </a:solidFill>
              </a:rPr>
              <a:t>of</a:t>
            </a:r>
            <a:r>
              <a:rPr lang="bs-Latn-BA" sz="2400" dirty="0">
                <a:solidFill>
                  <a:schemeClr val="tx2"/>
                </a:solidFill>
              </a:rPr>
              <a:t> master </a:t>
            </a:r>
            <a:r>
              <a:rPr lang="bs-Latn-BA" sz="2400" dirty="0" err="1">
                <a:solidFill>
                  <a:schemeClr val="tx2"/>
                </a:solidFill>
              </a:rPr>
              <a:t>study</a:t>
            </a:r>
            <a:r>
              <a:rPr lang="bs-Latn-BA" sz="2400" dirty="0">
                <a:solidFill>
                  <a:schemeClr val="tx2"/>
                </a:solidFill>
              </a:rPr>
              <a:t> </a:t>
            </a:r>
            <a:r>
              <a:rPr lang="bs-Latn-BA" sz="2400" dirty="0" err="1">
                <a:solidFill>
                  <a:schemeClr val="tx2"/>
                </a:solidFill>
              </a:rPr>
              <a:t>programme</a:t>
            </a:r>
            <a:r>
              <a:rPr lang="bs-Latn-BA" sz="2400" dirty="0">
                <a:solidFill>
                  <a:schemeClr val="tx2"/>
                </a:solidFill>
              </a:rPr>
              <a:t> </a:t>
            </a:r>
            <a:r>
              <a:rPr lang="bs-Latn-BA" sz="2400" b="1" dirty="0">
                <a:solidFill>
                  <a:schemeClr val="tx2"/>
                </a:solidFill>
              </a:rPr>
              <a:t>E</a:t>
            </a:r>
            <a:r>
              <a:rPr lang="en-US" sz="2400" b="1" dirty="0" err="1">
                <a:solidFill>
                  <a:schemeClr val="tx2"/>
                </a:solidFill>
              </a:rPr>
              <a:t>nvironmental</a:t>
            </a:r>
            <a:r>
              <a:rPr lang="en-US" sz="2400" b="1" dirty="0">
                <a:solidFill>
                  <a:schemeClr val="tx2"/>
                </a:solidFill>
              </a:rPr>
              <a:t> infrastructure management</a:t>
            </a:r>
            <a:r>
              <a:rPr lang="bs-Latn-BA" sz="2400" dirty="0">
                <a:solidFill>
                  <a:schemeClr val="tx2"/>
                </a:solidFill>
              </a:rPr>
              <a:t>, </a:t>
            </a:r>
            <a:r>
              <a:rPr lang="bs-Latn-BA" sz="2400" dirty="0" err="1">
                <a:solidFill>
                  <a:schemeClr val="tx2"/>
                </a:solidFill>
              </a:rPr>
              <a:t>developed</a:t>
            </a:r>
            <a:r>
              <a:rPr lang="bs-Latn-BA" sz="2400" dirty="0">
                <a:solidFill>
                  <a:schemeClr val="tx2"/>
                </a:solidFill>
              </a:rPr>
              <a:t> </a:t>
            </a:r>
            <a:r>
              <a:rPr lang="bs-Latn-BA" sz="2400" dirty="0" err="1">
                <a:solidFill>
                  <a:schemeClr val="tx2"/>
                </a:solidFill>
              </a:rPr>
              <a:t>within</a:t>
            </a:r>
            <a:r>
              <a:rPr lang="bs-Latn-BA" sz="2400" dirty="0">
                <a:solidFill>
                  <a:schemeClr val="tx2"/>
                </a:solidFill>
              </a:rPr>
              <a:t> KLABS </a:t>
            </a:r>
            <a:r>
              <a:rPr lang="bs-Latn-BA" sz="2400" dirty="0" err="1">
                <a:solidFill>
                  <a:schemeClr val="tx2"/>
                </a:solidFill>
              </a:rPr>
              <a:t>Erasmus</a:t>
            </a:r>
            <a:r>
              <a:rPr lang="bs-Latn-BA" sz="2400" dirty="0">
                <a:solidFill>
                  <a:schemeClr val="tx2"/>
                </a:solidFill>
              </a:rPr>
              <a:t>+ project.</a:t>
            </a:r>
            <a:endParaRPr lang="bs-Latn-BA" sz="2400" b="1" dirty="0">
              <a:solidFill>
                <a:schemeClr val="tx2"/>
              </a:solidFill>
            </a:endParaRPr>
          </a:p>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42119973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en-US" sz="3200" dirty="0">
                <a:solidFill>
                  <a:schemeClr val="tx2"/>
                </a:solidFill>
              </a:rPr>
              <a:t>Theme-based training of teaching staff</a:t>
            </a:r>
            <a:endParaRPr lang="en-US" sz="3200"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5" name="Picture 4" descr="A group of people standing in a room&#10;&#10;Description automatically generated">
            <a:extLst>
              <a:ext uri="{FF2B5EF4-FFF2-40B4-BE49-F238E27FC236}">
                <a16:creationId xmlns:a16="http://schemas.microsoft.com/office/drawing/2014/main" id="{56CAC70E-FEE6-430D-A77B-5A9CB49227F1}"/>
              </a:ext>
            </a:extLst>
          </p:cNvPr>
          <p:cNvPicPr>
            <a:picLocks noChangeAspect="1"/>
          </p:cNvPicPr>
          <p:nvPr/>
        </p:nvPicPr>
        <p:blipFill rotWithShape="1">
          <a:blip r:embed="rId6">
            <a:extLst>
              <a:ext uri="{28A0092B-C50C-407E-A947-70E740481C1C}">
                <a14:useLocalDpi xmlns:a14="http://schemas.microsoft.com/office/drawing/2010/main" val="0"/>
              </a:ext>
            </a:extLst>
          </a:blip>
          <a:srcRect t="15271" b="15057"/>
          <a:stretch/>
        </p:blipFill>
        <p:spPr>
          <a:xfrm>
            <a:off x="353358" y="1482288"/>
            <a:ext cx="3543300" cy="1851504"/>
          </a:xfrm>
          <a:prstGeom prst="rect">
            <a:avLst/>
          </a:prstGeom>
        </p:spPr>
      </p:pic>
      <p:pic>
        <p:nvPicPr>
          <p:cNvPr id="13" name="Picture 12" descr="A group of people standing in front of a crowd posing for the camera&#10;&#10;Description automatically generated">
            <a:extLst>
              <a:ext uri="{FF2B5EF4-FFF2-40B4-BE49-F238E27FC236}">
                <a16:creationId xmlns:a16="http://schemas.microsoft.com/office/drawing/2014/main" id="{E10E51E2-750F-4834-AD71-805D0F1E20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0609" y="3688177"/>
            <a:ext cx="3192888" cy="2394666"/>
          </a:xfrm>
          <a:prstGeom prst="rect">
            <a:avLst/>
          </a:prstGeom>
        </p:spPr>
      </p:pic>
      <p:pic>
        <p:nvPicPr>
          <p:cNvPr id="1026" name="Picture 2">
            <a:extLst>
              <a:ext uri="{FF2B5EF4-FFF2-40B4-BE49-F238E27FC236}">
                <a16:creationId xmlns:a16="http://schemas.microsoft.com/office/drawing/2014/main" id="{017899FF-697F-4B3E-99A7-48E5C195B4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565" y="3833619"/>
            <a:ext cx="3192887" cy="2394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1B1452-E4E9-4520-A5F9-88FAEBA97D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113" b="6054"/>
          <a:stretch/>
        </p:blipFill>
        <p:spPr bwMode="auto">
          <a:xfrm>
            <a:off x="5583136" y="1399024"/>
            <a:ext cx="3365500" cy="1762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297557-E87E-4277-BB47-8CEF06DC4E0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823" b="10115"/>
          <a:stretch/>
        </p:blipFill>
        <p:spPr bwMode="auto">
          <a:xfrm>
            <a:off x="3081313" y="2610952"/>
            <a:ext cx="3851515" cy="185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341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bs-Latn-BA" sz="3200" dirty="0" err="1">
                <a:solidFill>
                  <a:schemeClr val="tx2"/>
                </a:solidFill>
              </a:rPr>
              <a:t>Purchased</a:t>
            </a:r>
            <a:r>
              <a:rPr lang="bs-Latn-BA" sz="3200" dirty="0">
                <a:solidFill>
                  <a:schemeClr val="tx2"/>
                </a:solidFill>
              </a:rPr>
              <a:t> </a:t>
            </a:r>
            <a:r>
              <a:rPr lang="bs-Latn-BA" sz="3200" dirty="0" err="1">
                <a:solidFill>
                  <a:schemeClr val="tx2"/>
                </a:solidFill>
              </a:rPr>
              <a:t>equipment</a:t>
            </a:r>
            <a:endParaRPr lang="en-US" sz="3200"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4" name="Picture 13" descr="A picture containing indoor, table, computer, sitting&#10;&#10;Description automatically generated">
            <a:extLst>
              <a:ext uri="{FF2B5EF4-FFF2-40B4-BE49-F238E27FC236}">
                <a16:creationId xmlns:a16="http://schemas.microsoft.com/office/drawing/2014/main" id="{7D3974A2-FED4-40B9-89D7-66307E9A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309" y="1340948"/>
            <a:ext cx="3589382" cy="2692037"/>
          </a:xfrm>
          <a:prstGeom prst="rect">
            <a:avLst/>
          </a:prstGeom>
        </p:spPr>
      </p:pic>
      <p:pic>
        <p:nvPicPr>
          <p:cNvPr id="17" name="Picture 16" descr="A picture containing indoor, sitting, small, refrigerator&#10;&#10;Description automatically generated">
            <a:extLst>
              <a:ext uri="{FF2B5EF4-FFF2-40B4-BE49-F238E27FC236}">
                <a16:creationId xmlns:a16="http://schemas.microsoft.com/office/drawing/2014/main" id="{1F71ECCA-4472-468F-B701-89FEBFD41E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834" y="1314618"/>
            <a:ext cx="3589383" cy="2692037"/>
          </a:xfrm>
          <a:prstGeom prst="rect">
            <a:avLst/>
          </a:prstGeom>
        </p:spPr>
      </p:pic>
      <p:pic>
        <p:nvPicPr>
          <p:cNvPr id="20" name="Picture 19" descr="A picture containing indoor, small, sitting, computer&#10;&#10;Description automatically generated">
            <a:extLst>
              <a:ext uri="{FF2B5EF4-FFF2-40B4-BE49-F238E27FC236}">
                <a16:creationId xmlns:a16="http://schemas.microsoft.com/office/drawing/2014/main" id="{C1D19F8A-3065-44E6-84E8-A13FF4A34B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780" y="3771900"/>
            <a:ext cx="3332440" cy="2499330"/>
          </a:xfrm>
          <a:prstGeom prst="rect">
            <a:avLst/>
          </a:prstGeom>
        </p:spPr>
      </p:pic>
      <p:pic>
        <p:nvPicPr>
          <p:cNvPr id="23" name="Picture 22" descr="A desktop computer sitting on top of a desk&#10;&#10;Description automatically generated">
            <a:extLst>
              <a:ext uri="{FF2B5EF4-FFF2-40B4-BE49-F238E27FC236}">
                <a16:creationId xmlns:a16="http://schemas.microsoft.com/office/drawing/2014/main" id="{1D8882BA-7BCA-4D1C-BC7D-D14818B945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2946" y="3874532"/>
            <a:ext cx="3165157" cy="2373868"/>
          </a:xfrm>
          <a:prstGeom prst="rect">
            <a:avLst/>
          </a:prstGeom>
        </p:spPr>
      </p:pic>
    </p:spTree>
    <p:extLst>
      <p:ext uri="{BB962C8B-B14F-4D97-AF65-F5344CB8AC3E}">
        <p14:creationId xmlns:p14="http://schemas.microsoft.com/office/powerpoint/2010/main" val="29644263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bs-Latn-BA" sz="3200" dirty="0">
                <a:solidFill>
                  <a:schemeClr val="tx2"/>
                </a:solidFill>
              </a:rPr>
              <a:t>Training </a:t>
            </a:r>
            <a:r>
              <a:rPr lang="bs-Latn-BA" sz="3200" dirty="0" err="1">
                <a:solidFill>
                  <a:schemeClr val="tx2"/>
                </a:solidFill>
              </a:rPr>
              <a:t>material</a:t>
            </a:r>
            <a:endParaRPr lang="en-US" sz="3200"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3" name="Picture 2">
            <a:extLst>
              <a:ext uri="{FF2B5EF4-FFF2-40B4-BE49-F238E27FC236}">
                <a16:creationId xmlns:a16="http://schemas.microsoft.com/office/drawing/2014/main" id="{EA62DFCF-C263-4D17-92F5-4A954FD4AC8E}"/>
              </a:ext>
            </a:extLst>
          </p:cNvPr>
          <p:cNvPicPr>
            <a:picLocks noChangeAspect="1"/>
          </p:cNvPicPr>
          <p:nvPr/>
        </p:nvPicPr>
        <p:blipFill rotWithShape="1">
          <a:blip r:embed="rId6"/>
          <a:srcRect t="7038" b="5555"/>
          <a:stretch/>
        </p:blipFill>
        <p:spPr>
          <a:xfrm>
            <a:off x="457200" y="1490507"/>
            <a:ext cx="8001000" cy="3933825"/>
          </a:xfrm>
          <a:prstGeom prst="rect">
            <a:avLst/>
          </a:prstGeom>
        </p:spPr>
      </p:pic>
    </p:spTree>
    <p:extLst>
      <p:ext uri="{BB962C8B-B14F-4D97-AF65-F5344CB8AC3E}">
        <p14:creationId xmlns:p14="http://schemas.microsoft.com/office/powerpoint/2010/main" val="42764521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bs-Latn-BA" sz="3200" dirty="0" err="1">
                <a:solidFill>
                  <a:schemeClr val="tx2"/>
                </a:solidFill>
              </a:rPr>
              <a:t>Promotion</a:t>
            </a:r>
            <a:r>
              <a:rPr lang="bs-Latn-BA" sz="3200" dirty="0">
                <a:solidFill>
                  <a:schemeClr val="tx2"/>
                </a:solidFill>
              </a:rPr>
              <a:t> </a:t>
            </a:r>
            <a:r>
              <a:rPr lang="bs-Latn-BA" sz="3200" dirty="0" err="1">
                <a:solidFill>
                  <a:schemeClr val="tx2"/>
                </a:solidFill>
              </a:rPr>
              <a:t>material</a:t>
            </a:r>
            <a:endParaRPr lang="en-US" sz="3200"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76400"/>
            <a:ext cx="8686800" cy="4191000"/>
          </a:xfrm>
          <a:prstGeom prst="rect">
            <a:avLst/>
          </a:prstGeom>
        </p:spPr>
        <p:txBody>
          <a:bodyPr vert="horz" lIns="91440" tIns="45720" rIns="91440" bIns="45720" rtlCol="0">
            <a:noAutofit/>
          </a:bodyPr>
          <a:lstStyle/>
          <a:p>
            <a:pPr marL="342900" indent="-342900">
              <a:buFont typeface="Arial" panose="020B0604020202020204" pitchFamily="34" charset="0"/>
              <a:buChar char="•"/>
            </a:pPr>
            <a:endParaRPr lang="bs-Latn-BA" sz="2400" dirty="0"/>
          </a:p>
          <a:p>
            <a:pPr marL="342900" indent="-342900">
              <a:buFont typeface="Arial" panose="020B0604020202020204" pitchFamily="34" charset="0"/>
              <a:buChar char="•"/>
            </a:pPr>
            <a:endParaRPr kumimoji="0" lang="bs-Latn-BA" sz="28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5" name="Picture 4">
            <a:extLst>
              <a:ext uri="{FF2B5EF4-FFF2-40B4-BE49-F238E27FC236}">
                <a16:creationId xmlns:a16="http://schemas.microsoft.com/office/drawing/2014/main" id="{8B167B0A-53BB-4D38-8DF6-DB09C47ADAEE}"/>
              </a:ext>
            </a:extLst>
          </p:cNvPr>
          <p:cNvPicPr>
            <a:picLocks noChangeAspect="1"/>
          </p:cNvPicPr>
          <p:nvPr/>
        </p:nvPicPr>
        <p:blipFill>
          <a:blip r:embed="rId6"/>
          <a:stretch>
            <a:fillRect/>
          </a:stretch>
        </p:blipFill>
        <p:spPr>
          <a:xfrm>
            <a:off x="228600" y="1412952"/>
            <a:ext cx="3278962" cy="4648590"/>
          </a:xfrm>
          <a:prstGeom prst="rect">
            <a:avLst/>
          </a:prstGeom>
        </p:spPr>
      </p:pic>
      <p:pic>
        <p:nvPicPr>
          <p:cNvPr id="12" name="Picture 11">
            <a:extLst>
              <a:ext uri="{FF2B5EF4-FFF2-40B4-BE49-F238E27FC236}">
                <a16:creationId xmlns:a16="http://schemas.microsoft.com/office/drawing/2014/main" id="{CBAAF37E-8666-4EFD-AA35-73E980D26EE6}"/>
              </a:ext>
            </a:extLst>
          </p:cNvPr>
          <p:cNvPicPr>
            <a:picLocks noChangeAspect="1"/>
          </p:cNvPicPr>
          <p:nvPr/>
        </p:nvPicPr>
        <p:blipFill>
          <a:blip r:embed="rId7"/>
          <a:stretch>
            <a:fillRect/>
          </a:stretch>
        </p:blipFill>
        <p:spPr>
          <a:xfrm>
            <a:off x="3736162" y="1858491"/>
            <a:ext cx="5176039" cy="3653674"/>
          </a:xfrm>
          <a:prstGeom prst="rect">
            <a:avLst/>
          </a:prstGeom>
        </p:spPr>
      </p:pic>
    </p:spTree>
    <p:extLst>
      <p:ext uri="{BB962C8B-B14F-4D97-AF65-F5344CB8AC3E}">
        <p14:creationId xmlns:p14="http://schemas.microsoft.com/office/powerpoint/2010/main" val="39086375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Basic Information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Contract number</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597888-EPP-1-2018-1-RS-EPPKA2-CBHE-JP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Project acronym</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SWARM</a:t>
            </a:r>
            <a:endPar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Project name</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Strengthening of master curricula</a:t>
            </a:r>
            <a:r>
              <a:rPr kumimoji="0" lang="sr-Latn-R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in water resources </a:t>
            </a:r>
            <a:r>
              <a:rPr kumimoji="0" lang="sr-Latn-R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management</a:t>
            </a:r>
            <a:r>
              <a:rPr kumimoji="0" lang="sr-Latn-R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for the Western Balkans HEIs and</a:t>
            </a:r>
            <a:r>
              <a:rPr kumimoji="0" lang="sr-Latn-R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stakeholders </a:t>
            </a:r>
            <a:r>
              <a:rPr kumimoji="0" lang="sr-Latn-RS"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endParaRPr kumimoji="0" lang="bs-Latn-BA" altLang="en-US" sz="2100" b="0" i="1"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Project duration</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1</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5</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t</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h</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November</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201</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8</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14</a:t>
            </a:r>
            <a:r>
              <a:rPr kumimoji="0" lang="en-US" altLang="en-US" sz="2100" b="0" i="0" u="none" strike="noStrike" kern="1200" cap="none" spc="0" normalizeH="0" baseline="0" noProof="0" dirty="0" err="1">
                <a:ln>
                  <a:noFill/>
                </a:ln>
                <a:solidFill>
                  <a:srgbClr val="002060"/>
                </a:solidFill>
                <a:effectLst/>
                <a:uLnTx/>
                <a:uFillTx/>
                <a:latin typeface="Calibri Light" pitchFamily="34" charset="0"/>
                <a:cs typeface="Calibri Light" pitchFamily="34" charset="0"/>
              </a:rPr>
              <a:t>th</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November </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20</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21</a:t>
            </a:r>
            <a:endPar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err="1">
                <a:ln>
                  <a:noFill/>
                </a:ln>
                <a:solidFill>
                  <a:srgbClr val="002060"/>
                </a:solidFill>
                <a:effectLst/>
                <a:uLnTx/>
                <a:uFillTx/>
                <a:latin typeface="Calibri Light" pitchFamily="34" charset="0"/>
                <a:cs typeface="Calibri Light" pitchFamily="34" charset="0"/>
              </a:rPr>
              <a:t>Programme</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Erasmus+</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Call for Proposals</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EAC/A05/2017</a:t>
            </a:r>
            <a:endPar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Total cost</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931,289</a:t>
            </a:r>
            <a:r>
              <a:rPr kumimoji="0" lang="sr-Latn-R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.00</a:t>
            </a:r>
            <a:r>
              <a:rPr kumimoji="0" 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endPar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Coordinator</a:t>
            </a:r>
            <a:r>
              <a:rPr kumimoji="0" lang="en-U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University of Ni</a:t>
            </a: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Univerzitetski trg 2, 18000 Niš,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Project website</a:t>
            </a: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www.</a:t>
            </a:r>
            <a:r>
              <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swarm</a:t>
            </a:r>
            <a:r>
              <a:rPr kumimoji="0" lang="x-none"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.ni.ac.rs</a:t>
            </a:r>
            <a:endParaRPr kumimoji="0" lang="sr-Latn-RS" altLang="en-U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RS" altLang="en-US" sz="2100" b="1" i="0" u="none" strike="noStrike" kern="1200" cap="none" spc="0" normalizeH="0" baseline="0" noProof="0" dirty="0">
                <a:ln>
                  <a:noFill/>
                </a:ln>
                <a:solidFill>
                  <a:srgbClr val="002060"/>
                </a:solidFill>
                <a:effectLst/>
                <a:uLnTx/>
                <a:uFillTx/>
                <a:latin typeface="Calibri Light" pitchFamily="34" charset="0"/>
                <a:cs typeface="Calibri Light" pitchFamily="34" charset="0"/>
              </a:rPr>
              <a:t>Project e-mail</a:t>
            </a:r>
            <a:r>
              <a:rPr kumimoji="0" lang="sr-Latn-RS"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rPr>
              <a:t>		swarmuni@gmail.com</a:t>
            </a: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bs-Latn-BA" sz="2000" b="1" dirty="0">
                <a:solidFill>
                  <a:srgbClr val="002060"/>
                </a:solidFill>
                <a:latin typeface="Calibri Light" pitchFamily="34" charset="0"/>
                <a:cs typeface="Calibri Light" pitchFamily="34" charset="0"/>
              </a:rPr>
              <a:t>EU partners</a:t>
            </a:r>
          </a:p>
          <a:p>
            <a:pPr>
              <a:buNone/>
            </a:pPr>
            <a:endParaRPr lang="bs-Latn-BA" sz="2000" b="1" dirty="0">
              <a:solidFill>
                <a:srgbClr val="002060"/>
              </a:solidFill>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a:t>
            </a:r>
            <a:r>
              <a:rPr lang="en-US" sz="2000" dirty="0">
                <a:solidFill>
                  <a:srgbClr val="002060"/>
                </a:solidFill>
                <a:latin typeface="Calibri Light" pitchFamily="34" charset="0"/>
                <a:cs typeface="Calibri Light" pitchFamily="34" charset="0"/>
              </a:rPr>
              <a:t>University of Natural Resources and Life Sciences, Vienna</a:t>
            </a:r>
            <a:r>
              <a:rPr lang="sr-Latn-RS" sz="2000" dirty="0">
                <a:solidFill>
                  <a:srgbClr val="002060"/>
                </a:solidFill>
                <a:latin typeface="Calibri Light" pitchFamily="34" charset="0"/>
                <a:cs typeface="Calibri Light" pitchFamily="34" charset="0"/>
              </a:rPr>
              <a:t> (BOKU, Austria)</a:t>
            </a:r>
          </a:p>
          <a:p>
            <a:pPr>
              <a:buNone/>
            </a:pPr>
            <a:endParaRPr lang="sr-Latn-RS" sz="2000" dirty="0">
              <a:solidFill>
                <a:srgbClr val="002060"/>
              </a:solidFill>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a:t>
            </a:r>
            <a:r>
              <a:rPr lang="en-GB" sz="2000" dirty="0">
                <a:solidFill>
                  <a:srgbClr val="002060"/>
                </a:solidFill>
                <a:latin typeface="Calibri Light" pitchFamily="34" charset="0"/>
                <a:cs typeface="Calibri Light" pitchFamily="34" charset="0"/>
              </a:rPr>
              <a:t>Norwegian University of Life Sciences </a:t>
            </a:r>
            <a:r>
              <a:rPr lang="sr-Latn-RS" sz="2000" dirty="0">
                <a:solidFill>
                  <a:srgbClr val="002060"/>
                </a:solidFill>
                <a:latin typeface="Calibri Light" pitchFamily="34" charset="0"/>
                <a:cs typeface="Calibri Light" pitchFamily="34" charset="0"/>
              </a:rPr>
              <a:t>(NMBU, Norway)</a:t>
            </a:r>
          </a:p>
          <a:p>
            <a:pPr>
              <a:buNone/>
            </a:pPr>
            <a:r>
              <a:rPr lang="sr-Latn-RS" sz="2000" dirty="0">
                <a:solidFill>
                  <a:srgbClr val="002060"/>
                </a:solidFill>
                <a:latin typeface="Calibri Light" pitchFamily="34" charset="0"/>
                <a:cs typeface="Calibri Light" pitchFamily="34" charset="0"/>
              </a:rPr>
              <a:t>	</a:t>
            </a:r>
            <a:r>
              <a:rPr lang="en-GB" sz="2000" dirty="0">
                <a:latin typeface="Calibri Light" pitchFamily="34" charset="0"/>
                <a:cs typeface="Calibri Light" pitchFamily="34" charset="0"/>
              </a:rPr>
              <a:t> </a:t>
            </a:r>
            <a:endParaRPr lang="sr-Latn-RS" sz="2000" dirty="0">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a:t>
            </a:r>
            <a:r>
              <a:rPr lang="en-GB" sz="2000" dirty="0">
                <a:solidFill>
                  <a:srgbClr val="002060"/>
                </a:solidFill>
                <a:latin typeface="Calibri Light" pitchFamily="34" charset="0"/>
                <a:cs typeface="Calibri Light" pitchFamily="34" charset="0"/>
              </a:rPr>
              <a:t>Aristotle University of Thessaloniki</a:t>
            </a:r>
            <a:r>
              <a:rPr lang="sr-Latn-RS" sz="2000" dirty="0">
                <a:solidFill>
                  <a:srgbClr val="002060"/>
                </a:solidFill>
                <a:latin typeface="Calibri Light" pitchFamily="34" charset="0"/>
                <a:cs typeface="Calibri Light" pitchFamily="34" charset="0"/>
              </a:rPr>
              <a:t> (AUTh, Greece)</a:t>
            </a:r>
          </a:p>
          <a:p>
            <a:pPr>
              <a:buNone/>
            </a:pPr>
            <a:endParaRPr lang="sr-Latn-RS" sz="2000" dirty="0">
              <a:solidFill>
                <a:srgbClr val="002060"/>
              </a:solidFill>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U</a:t>
            </a:r>
            <a:r>
              <a:rPr lang="en-GB" sz="2000" dirty="0" err="1">
                <a:solidFill>
                  <a:srgbClr val="002060"/>
                </a:solidFill>
                <a:latin typeface="Calibri Light" pitchFamily="34" charset="0"/>
                <a:cs typeface="Calibri Light" pitchFamily="34" charset="0"/>
              </a:rPr>
              <a:t>niversity</a:t>
            </a:r>
            <a:r>
              <a:rPr lang="en-GB" sz="2000" dirty="0">
                <a:solidFill>
                  <a:srgbClr val="002060"/>
                </a:solidFill>
                <a:latin typeface="Calibri Light" pitchFamily="34" charset="0"/>
                <a:cs typeface="Calibri Light" pitchFamily="34" charset="0"/>
              </a:rPr>
              <a:t> of Architecture, Civil Engineering and Geodesy  </a:t>
            </a:r>
            <a:r>
              <a:rPr lang="sr-Latn-RS" sz="2000" dirty="0">
                <a:solidFill>
                  <a:srgbClr val="002060"/>
                </a:solidFill>
                <a:latin typeface="Calibri Light" pitchFamily="34" charset="0"/>
                <a:cs typeface="Calibri Light" pitchFamily="34" charset="0"/>
              </a:rPr>
              <a:t>(</a:t>
            </a:r>
            <a:r>
              <a:rPr lang="en-GB" sz="2000" dirty="0">
                <a:solidFill>
                  <a:srgbClr val="002060"/>
                </a:solidFill>
                <a:latin typeface="Calibri Light" pitchFamily="34" charset="0"/>
                <a:cs typeface="Calibri Light" pitchFamily="34" charset="0"/>
              </a:rPr>
              <a:t>UACEG</a:t>
            </a:r>
            <a:r>
              <a:rPr lang="sr-Latn-RS" sz="2000" dirty="0">
                <a:solidFill>
                  <a:srgbClr val="002060"/>
                </a:solidFill>
                <a:latin typeface="Calibri Light" pitchFamily="34" charset="0"/>
                <a:cs typeface="Calibri Light" pitchFamily="34" charset="0"/>
              </a:rPr>
              <a:t>, </a:t>
            </a:r>
          </a:p>
          <a:p>
            <a:pPr algn="just">
              <a:buNone/>
            </a:pPr>
            <a:r>
              <a:rPr lang="sr-Latn-RS" sz="2000" dirty="0">
                <a:solidFill>
                  <a:srgbClr val="002060"/>
                </a:solidFill>
                <a:latin typeface="Calibri Light" pitchFamily="34" charset="0"/>
                <a:cs typeface="Calibri Light" pitchFamily="34" charset="0"/>
              </a:rPr>
              <a:t>	Bulgaria)</a:t>
            </a:r>
          </a:p>
          <a:p>
            <a:pPr>
              <a:buNone/>
            </a:pPr>
            <a:endParaRPr lang="sr-Latn-RS" sz="2000" dirty="0">
              <a:solidFill>
                <a:srgbClr val="002060"/>
              </a:solidFill>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U</a:t>
            </a:r>
            <a:r>
              <a:rPr lang="en-US" sz="2000" dirty="0" err="1">
                <a:solidFill>
                  <a:srgbClr val="002060"/>
                </a:solidFill>
                <a:latin typeface="Calibri Light" pitchFamily="34" charset="0"/>
                <a:cs typeface="Calibri Light" pitchFamily="34" charset="0"/>
              </a:rPr>
              <a:t>niversity</a:t>
            </a:r>
            <a:r>
              <a:rPr lang="en-US" sz="2000" dirty="0">
                <a:solidFill>
                  <a:srgbClr val="002060"/>
                </a:solidFill>
                <a:latin typeface="Calibri Light" pitchFamily="34" charset="0"/>
                <a:cs typeface="Calibri Light" pitchFamily="34" charset="0"/>
              </a:rPr>
              <a:t> of Rijeka, Faculty of Civil Engineering </a:t>
            </a:r>
            <a:r>
              <a:rPr lang="sr-Latn-RS" sz="2000" dirty="0">
                <a:solidFill>
                  <a:srgbClr val="002060"/>
                </a:solidFill>
                <a:latin typeface="Calibri Light" pitchFamily="34" charset="0"/>
                <a:cs typeface="Calibri Light" pitchFamily="34" charset="0"/>
              </a:rPr>
              <a:t>(UNIRIFCE, Croatia)</a:t>
            </a:r>
          </a:p>
          <a:p>
            <a:pPr>
              <a:buNone/>
            </a:pPr>
            <a:endParaRPr lang="sr-Latn-RS" sz="2000" dirty="0">
              <a:solidFill>
                <a:srgbClr val="002060"/>
              </a:solidFill>
              <a:latin typeface="Calibri Light" pitchFamily="34" charset="0"/>
              <a:cs typeface="Calibri Light" pitchFamily="34" charset="0"/>
            </a:endParaRPr>
          </a:p>
          <a:p>
            <a:pPr>
              <a:buNone/>
            </a:pPr>
            <a:r>
              <a:rPr lang="sr-Latn-RS" sz="2000" dirty="0">
                <a:solidFill>
                  <a:srgbClr val="002060"/>
                </a:solidFill>
                <a:latin typeface="Calibri Light" pitchFamily="34" charset="0"/>
                <a:cs typeface="Calibri Light" pitchFamily="34" charset="0"/>
              </a:rPr>
              <a:t>        	</a:t>
            </a:r>
            <a:r>
              <a:rPr lang="pt-PT" sz="2000" dirty="0">
                <a:solidFill>
                  <a:srgbClr val="002060"/>
                </a:solidFill>
                <a:latin typeface="Calibri Light" pitchFamily="34" charset="0"/>
                <a:cs typeface="Calibri Light" pitchFamily="34" charset="0"/>
              </a:rPr>
              <a:t>Universidade de Lisboa </a:t>
            </a:r>
            <a:r>
              <a:rPr lang="sr-Latn-RS" sz="2000" dirty="0">
                <a:solidFill>
                  <a:srgbClr val="002060"/>
                </a:solidFill>
                <a:latin typeface="Calibri Light" pitchFamily="34" charset="0"/>
                <a:cs typeface="Calibri Light" pitchFamily="34" charset="0"/>
              </a:rPr>
              <a:t>(UL, Portugal)</a:t>
            </a:r>
            <a:endParaRPr kumimoji="0" lang="bs-Latn-BA" sz="20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2" name="Picture 6" descr="http://www.natrisk.ni.ac.rs/images/logos/boku.png"/>
          <p:cNvPicPr>
            <a:picLocks noChangeAspect="1" noChangeArrowheads="1"/>
          </p:cNvPicPr>
          <p:nvPr/>
        </p:nvPicPr>
        <p:blipFill>
          <a:blip r:embed="rId6" cstate="print"/>
          <a:srcRect/>
          <a:stretch>
            <a:fillRect/>
          </a:stretch>
        </p:blipFill>
        <p:spPr bwMode="auto">
          <a:xfrm>
            <a:off x="351159" y="1828800"/>
            <a:ext cx="639441" cy="639441"/>
          </a:xfrm>
          <a:prstGeom prst="rect">
            <a:avLst/>
          </a:prstGeom>
          <a:noFill/>
        </p:spPr>
      </p:pic>
      <p:pic>
        <p:nvPicPr>
          <p:cNvPr id="13" name="Picture 2" descr="Image result for norwegian university of life sciences"/>
          <p:cNvPicPr>
            <a:picLocks noChangeAspect="1" noChangeArrowheads="1"/>
          </p:cNvPicPr>
          <p:nvPr/>
        </p:nvPicPr>
        <p:blipFill>
          <a:blip r:embed="rId7" cstate="print"/>
          <a:srcRect/>
          <a:stretch>
            <a:fillRect/>
          </a:stretch>
        </p:blipFill>
        <p:spPr bwMode="auto">
          <a:xfrm>
            <a:off x="351159" y="2438400"/>
            <a:ext cx="586154" cy="522210"/>
          </a:xfrm>
          <a:prstGeom prst="rect">
            <a:avLst/>
          </a:prstGeom>
          <a:noFill/>
        </p:spPr>
      </p:pic>
      <p:pic>
        <p:nvPicPr>
          <p:cNvPr id="14" name="Picture 4" descr="Image result for aristotle university of thessaloniki"/>
          <p:cNvPicPr>
            <a:picLocks noChangeAspect="1" noChangeArrowheads="1"/>
          </p:cNvPicPr>
          <p:nvPr/>
        </p:nvPicPr>
        <p:blipFill>
          <a:blip r:embed="rId8" cstate="print"/>
          <a:srcRect/>
          <a:stretch>
            <a:fillRect/>
          </a:stretch>
        </p:blipFill>
        <p:spPr bwMode="auto">
          <a:xfrm>
            <a:off x="457200" y="3124200"/>
            <a:ext cx="479580" cy="479580"/>
          </a:xfrm>
          <a:prstGeom prst="rect">
            <a:avLst/>
          </a:prstGeom>
          <a:noFill/>
        </p:spPr>
      </p:pic>
      <p:pic>
        <p:nvPicPr>
          <p:cNvPr id="15" name="Picture 6" descr="Image result for University of Architecture, Civil Engineering and Geodesy"/>
          <p:cNvPicPr>
            <a:picLocks noChangeAspect="1" noChangeArrowheads="1"/>
          </p:cNvPicPr>
          <p:nvPr/>
        </p:nvPicPr>
        <p:blipFill>
          <a:blip r:embed="rId9" cstate="print"/>
          <a:srcRect/>
          <a:stretch>
            <a:fillRect/>
          </a:stretch>
        </p:blipFill>
        <p:spPr bwMode="auto">
          <a:xfrm>
            <a:off x="381533" y="3780158"/>
            <a:ext cx="586154" cy="586154"/>
          </a:xfrm>
          <a:prstGeom prst="rect">
            <a:avLst/>
          </a:prstGeom>
          <a:noFill/>
        </p:spPr>
      </p:pic>
      <p:pic>
        <p:nvPicPr>
          <p:cNvPr id="16" name="Picture 8" descr="Image result for University of Rijeka, Faculty of Civil Engineering"/>
          <p:cNvPicPr>
            <a:picLocks noChangeAspect="1" noChangeArrowheads="1"/>
          </p:cNvPicPr>
          <p:nvPr/>
        </p:nvPicPr>
        <p:blipFill>
          <a:blip r:embed="rId10" cstate="print"/>
          <a:srcRect/>
          <a:stretch>
            <a:fillRect/>
          </a:stretch>
        </p:blipFill>
        <p:spPr bwMode="auto">
          <a:xfrm>
            <a:off x="381000" y="4648200"/>
            <a:ext cx="532867" cy="535289"/>
          </a:xfrm>
          <a:prstGeom prst="rect">
            <a:avLst/>
          </a:prstGeom>
          <a:noFill/>
        </p:spPr>
      </p:pic>
      <p:pic>
        <p:nvPicPr>
          <p:cNvPr id="17" name="Picture 12" descr="Related image"/>
          <p:cNvPicPr>
            <a:picLocks noChangeAspect="1" noChangeArrowheads="1"/>
          </p:cNvPicPr>
          <p:nvPr/>
        </p:nvPicPr>
        <p:blipFill>
          <a:blip r:embed="rId11" cstate="print"/>
          <a:srcRect/>
          <a:stretch>
            <a:fillRect/>
          </a:stretch>
        </p:blipFill>
        <p:spPr bwMode="auto">
          <a:xfrm>
            <a:off x="457200" y="5304159"/>
            <a:ext cx="381000" cy="639441"/>
          </a:xfrm>
          <a:prstGeom prst="rect">
            <a:avLst/>
          </a:prstGeom>
          <a:noFill/>
        </p:spPr>
      </p:pic>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219200"/>
            <a:ext cx="8686800" cy="4525963"/>
          </a:xfrm>
          <a:prstGeom prst="rect">
            <a:avLst/>
          </a:prstGeom>
        </p:spPr>
        <p:txBody>
          <a:bodyPr vert="horz" lIns="91440" tIns="45720" rIns="91440" bIns="45720" rtlCol="0">
            <a:noAutofit/>
          </a:bodyPr>
          <a:lstStyle/>
          <a:p>
            <a:pPr>
              <a:buNone/>
            </a:pPr>
            <a:r>
              <a:rPr lang="bs-Latn-BA" sz="2000" b="1" dirty="0">
                <a:solidFill>
                  <a:srgbClr val="002060"/>
                </a:solidFill>
                <a:latin typeface="Calibri Light" pitchFamily="34" charset="0"/>
                <a:cs typeface="Calibri Light" pitchFamily="34" charset="0"/>
              </a:rPr>
              <a:t>Western Balkan partners</a:t>
            </a:r>
          </a:p>
          <a:p>
            <a:pPr>
              <a:buNone/>
            </a:pPr>
            <a:r>
              <a:rPr lang="bs-Latn-BA" sz="2000" b="1" dirty="0">
                <a:solidFill>
                  <a:srgbClr val="002060"/>
                </a:solidFill>
                <a:latin typeface="Calibri Light" pitchFamily="34" charset="0"/>
                <a:cs typeface="Calibri Light" pitchFamily="34" charset="0"/>
              </a:rPr>
              <a:t>          	</a:t>
            </a:r>
            <a:r>
              <a:rPr lang="bs-Latn-BA" dirty="0">
                <a:solidFill>
                  <a:srgbClr val="002060"/>
                </a:solidFill>
                <a:latin typeface="Calibri Light" pitchFamily="34" charset="0"/>
                <a:cs typeface="Calibri Light" pitchFamily="34" charset="0"/>
              </a:rPr>
              <a:t>University of Niš (UNI, Serbia)</a:t>
            </a:r>
          </a:p>
          <a:p>
            <a:pPr>
              <a:buNone/>
            </a:pPr>
            <a:r>
              <a:rPr lang="sr-Latn-RS" dirty="0">
                <a:solidFill>
                  <a:srgbClr val="002060"/>
                </a:solidFill>
                <a:latin typeface="Calibri Light" pitchFamily="34" charset="0"/>
                <a:cs typeface="Calibri Light" pitchFamily="34" charset="0"/>
              </a:rPr>
              <a:t>	</a:t>
            </a:r>
          </a:p>
          <a:p>
            <a:pPr>
              <a:buNone/>
            </a:pPr>
            <a:r>
              <a:rPr lang="sr-Latn-RS" dirty="0">
                <a:solidFill>
                  <a:srgbClr val="002060"/>
                </a:solidFill>
                <a:latin typeface="Calibri Light" pitchFamily="34" charset="0"/>
                <a:cs typeface="Calibri Light" pitchFamily="34" charset="0"/>
              </a:rPr>
              <a:t>	</a:t>
            </a:r>
            <a:r>
              <a:rPr lang="en-GB" dirty="0">
                <a:solidFill>
                  <a:srgbClr val="002060"/>
                </a:solidFill>
                <a:latin typeface="Calibri Light" pitchFamily="34" charset="0"/>
                <a:cs typeface="Calibri Light" pitchFamily="34" charset="0"/>
              </a:rPr>
              <a:t>University of Novi Sad </a:t>
            </a:r>
            <a:r>
              <a:rPr lang="sr-Latn-RS" dirty="0">
                <a:solidFill>
                  <a:srgbClr val="002060"/>
                </a:solidFill>
                <a:latin typeface="Calibri Light" pitchFamily="34" charset="0"/>
                <a:cs typeface="Calibri Light" pitchFamily="34" charset="0"/>
              </a:rPr>
              <a:t>(UNS, Serbia)</a:t>
            </a:r>
          </a:p>
          <a:p>
            <a:pPr>
              <a:buNone/>
            </a:pPr>
            <a:r>
              <a:rPr lang="bs-Latn-BA" dirty="0">
                <a:solidFill>
                  <a:srgbClr val="002060"/>
                </a:solidFill>
                <a:latin typeface="Calibri Light" pitchFamily="34" charset="0"/>
                <a:cs typeface="Calibri Light" pitchFamily="34" charset="0"/>
              </a:rPr>
              <a:t>	</a:t>
            </a:r>
          </a:p>
          <a:p>
            <a:pPr>
              <a:buNone/>
            </a:pPr>
            <a:r>
              <a:rPr lang="bs-Latn-BA" dirty="0">
                <a:solidFill>
                  <a:srgbClr val="002060"/>
                </a:solidFill>
                <a:latin typeface="Calibri Light" pitchFamily="34" charset="0"/>
                <a:cs typeface="Calibri Light" pitchFamily="34" charset="0"/>
              </a:rPr>
              <a:t>     	University of Sarajevo (UNSA, Bosnia and Herzegovina)</a:t>
            </a:r>
          </a:p>
          <a:p>
            <a:pPr>
              <a:buNone/>
            </a:pPr>
            <a:r>
              <a:rPr lang="sr-Latn-RS" dirty="0">
                <a:solidFill>
                  <a:srgbClr val="002060"/>
                </a:solidFill>
                <a:latin typeface="Calibri Light" pitchFamily="34" charset="0"/>
                <a:cs typeface="Calibri Light" pitchFamily="34" charset="0"/>
              </a:rPr>
              <a:t>     </a:t>
            </a:r>
          </a:p>
          <a:p>
            <a:pPr>
              <a:buNone/>
            </a:pPr>
            <a:r>
              <a:rPr lang="sr-Latn-RS" dirty="0">
                <a:solidFill>
                  <a:srgbClr val="002060"/>
                </a:solidFill>
                <a:latin typeface="Calibri Light" pitchFamily="34" charset="0"/>
                <a:cs typeface="Calibri Light" pitchFamily="34" charset="0"/>
              </a:rPr>
              <a:t>     	</a:t>
            </a:r>
            <a:r>
              <a:rPr lang="en-GB" dirty="0" err="1">
                <a:solidFill>
                  <a:srgbClr val="002060"/>
                </a:solidFill>
                <a:latin typeface="Calibri Light" pitchFamily="34" charset="0"/>
                <a:cs typeface="Calibri Light" pitchFamily="34" charset="0"/>
              </a:rPr>
              <a:t>Dzemal</a:t>
            </a:r>
            <a:r>
              <a:rPr lang="en-GB" dirty="0">
                <a:solidFill>
                  <a:srgbClr val="002060"/>
                </a:solidFill>
                <a:latin typeface="Calibri Light" pitchFamily="34" charset="0"/>
                <a:cs typeface="Calibri Light" pitchFamily="34" charset="0"/>
              </a:rPr>
              <a:t> </a:t>
            </a:r>
            <a:r>
              <a:rPr lang="en-GB" dirty="0" err="1">
                <a:solidFill>
                  <a:srgbClr val="002060"/>
                </a:solidFill>
                <a:latin typeface="Calibri Light" pitchFamily="34" charset="0"/>
                <a:cs typeface="Calibri Light" pitchFamily="34" charset="0"/>
              </a:rPr>
              <a:t>Bijedic</a:t>
            </a:r>
            <a:r>
              <a:rPr lang="en-GB" dirty="0">
                <a:solidFill>
                  <a:srgbClr val="002060"/>
                </a:solidFill>
                <a:latin typeface="Calibri Light" pitchFamily="34" charset="0"/>
                <a:cs typeface="Calibri Light" pitchFamily="34" charset="0"/>
              </a:rPr>
              <a:t> University of </a:t>
            </a:r>
            <a:r>
              <a:rPr lang="en-GB" dirty="0" err="1">
                <a:solidFill>
                  <a:srgbClr val="002060"/>
                </a:solidFill>
                <a:latin typeface="Calibri Light" pitchFamily="34" charset="0"/>
                <a:cs typeface="Calibri Light" pitchFamily="34" charset="0"/>
              </a:rPr>
              <a:t>Mostar</a:t>
            </a:r>
            <a:r>
              <a:rPr lang="en-GB" dirty="0">
                <a:solidFill>
                  <a:srgbClr val="002060"/>
                </a:solidFill>
                <a:latin typeface="Calibri Light" pitchFamily="34" charset="0"/>
                <a:cs typeface="Calibri Light" pitchFamily="34" charset="0"/>
              </a:rPr>
              <a:t> </a:t>
            </a:r>
            <a:r>
              <a:rPr lang="sr-Latn-RS" dirty="0">
                <a:solidFill>
                  <a:srgbClr val="002060"/>
                </a:solidFill>
                <a:latin typeface="Calibri Light" pitchFamily="34" charset="0"/>
                <a:cs typeface="Calibri Light" pitchFamily="34" charset="0"/>
              </a:rPr>
              <a:t>(</a:t>
            </a:r>
            <a:r>
              <a:rPr lang="en-GB" dirty="0">
                <a:solidFill>
                  <a:srgbClr val="002060"/>
                </a:solidFill>
                <a:latin typeface="Calibri Light" pitchFamily="34" charset="0"/>
                <a:cs typeface="Calibri Light" pitchFamily="34" charset="0"/>
              </a:rPr>
              <a:t>UNMO</a:t>
            </a:r>
            <a:r>
              <a:rPr lang="bs-Latn-BA" dirty="0">
                <a:solidFill>
                  <a:srgbClr val="002060"/>
                </a:solidFill>
                <a:latin typeface="Calibri Light" pitchFamily="34" charset="0"/>
                <a:cs typeface="Calibri Light" pitchFamily="34" charset="0"/>
              </a:rPr>
              <a:t> , Bosnia and Herzegovina)</a:t>
            </a:r>
          </a:p>
          <a:p>
            <a:pPr>
              <a:buNone/>
            </a:pPr>
            <a:r>
              <a:rPr lang="bs-Latn-BA" dirty="0">
                <a:solidFill>
                  <a:srgbClr val="002060"/>
                </a:solidFill>
                <a:latin typeface="Calibri Light" pitchFamily="34" charset="0"/>
                <a:cs typeface="Calibri Light" pitchFamily="34" charset="0"/>
              </a:rPr>
              <a:t>     	</a:t>
            </a:r>
          </a:p>
          <a:p>
            <a:pPr>
              <a:buNone/>
            </a:pPr>
            <a:r>
              <a:rPr lang="bs-Latn-BA" dirty="0">
                <a:solidFill>
                  <a:srgbClr val="002060"/>
                </a:solidFill>
                <a:latin typeface="Calibri Light" pitchFamily="34" charset="0"/>
                <a:cs typeface="Calibri Light" pitchFamily="34" charset="0"/>
              </a:rPr>
              <a:t>	University of Pristina in Kosovska Mitrovica (UPKM, Kosovo*)</a:t>
            </a:r>
          </a:p>
          <a:p>
            <a:pPr>
              <a:buNone/>
            </a:pPr>
            <a:r>
              <a:rPr lang="bs-Latn-BA" dirty="0">
                <a:solidFill>
                  <a:srgbClr val="002060"/>
                </a:solidFill>
                <a:latin typeface="Calibri Light" pitchFamily="34" charset="0"/>
                <a:cs typeface="Calibri Light" pitchFamily="34" charset="0"/>
              </a:rPr>
              <a:t>	</a:t>
            </a:r>
          </a:p>
          <a:p>
            <a:pPr>
              <a:buNone/>
            </a:pPr>
            <a:r>
              <a:rPr lang="bs-Latn-BA" dirty="0">
                <a:solidFill>
                  <a:srgbClr val="002060"/>
                </a:solidFill>
                <a:latin typeface="Calibri Light" pitchFamily="34" charset="0"/>
                <a:cs typeface="Calibri Light" pitchFamily="34" charset="0"/>
              </a:rPr>
              <a:t>     	</a:t>
            </a:r>
            <a:r>
              <a:rPr lang="en-US" dirty="0">
                <a:solidFill>
                  <a:srgbClr val="002060"/>
                </a:solidFill>
                <a:latin typeface="Calibri Light" pitchFamily="34" charset="0"/>
                <a:cs typeface="Calibri Light" pitchFamily="34" charset="0"/>
              </a:rPr>
              <a:t>Technical College of Applied Sciences </a:t>
            </a:r>
            <a:r>
              <a:rPr lang="en-US" dirty="0" err="1">
                <a:solidFill>
                  <a:srgbClr val="002060"/>
                </a:solidFill>
                <a:latin typeface="Calibri Light" pitchFamily="34" charset="0"/>
                <a:cs typeface="Calibri Light" pitchFamily="34" charset="0"/>
              </a:rPr>
              <a:t>Urosevac</a:t>
            </a:r>
            <a:r>
              <a:rPr lang="en-US" dirty="0">
                <a:solidFill>
                  <a:srgbClr val="002060"/>
                </a:solidFill>
                <a:latin typeface="Calibri Light" pitchFamily="34" charset="0"/>
                <a:cs typeface="Calibri Light" pitchFamily="34" charset="0"/>
              </a:rPr>
              <a:t> with temporary seat in </a:t>
            </a:r>
            <a:endParaRPr lang="sr-Latn-RS" dirty="0">
              <a:solidFill>
                <a:srgbClr val="002060"/>
              </a:solidFill>
              <a:latin typeface="Calibri Light" pitchFamily="34" charset="0"/>
              <a:cs typeface="Calibri Light" pitchFamily="34" charset="0"/>
            </a:endParaRPr>
          </a:p>
          <a:p>
            <a:pPr>
              <a:buNone/>
            </a:pPr>
            <a:r>
              <a:rPr lang="sr-Latn-RS" dirty="0">
                <a:solidFill>
                  <a:srgbClr val="002060"/>
                </a:solidFill>
                <a:latin typeface="Calibri Light" pitchFamily="34" charset="0"/>
                <a:cs typeface="Calibri Light" pitchFamily="34" charset="0"/>
              </a:rPr>
              <a:t>	</a:t>
            </a:r>
            <a:r>
              <a:rPr lang="en-US" dirty="0" err="1">
                <a:solidFill>
                  <a:srgbClr val="002060"/>
                </a:solidFill>
                <a:latin typeface="Calibri Light" pitchFamily="34" charset="0"/>
                <a:cs typeface="Calibri Light" pitchFamily="34" charset="0"/>
              </a:rPr>
              <a:t>Leposavic</a:t>
            </a:r>
            <a:r>
              <a:rPr lang="sr-Latn-RS" dirty="0">
                <a:solidFill>
                  <a:srgbClr val="002060"/>
                </a:solidFill>
                <a:latin typeface="Calibri Light" pitchFamily="34" charset="0"/>
                <a:cs typeface="Calibri Light" pitchFamily="34" charset="0"/>
              </a:rPr>
              <a:t> (TCASU, Kosovo*)</a:t>
            </a:r>
          </a:p>
          <a:p>
            <a:pPr>
              <a:buNone/>
            </a:pPr>
            <a:r>
              <a:rPr lang="sr-Latn-RS" dirty="0">
                <a:solidFill>
                  <a:srgbClr val="002060"/>
                </a:solidFill>
                <a:latin typeface="Calibri Light" pitchFamily="34" charset="0"/>
                <a:cs typeface="Calibri Light" pitchFamily="34" charset="0"/>
              </a:rPr>
              <a:t>	</a:t>
            </a:r>
          </a:p>
          <a:p>
            <a:pPr>
              <a:buNone/>
            </a:pPr>
            <a:r>
              <a:rPr lang="sr-Latn-RS" dirty="0">
                <a:solidFill>
                  <a:srgbClr val="002060"/>
                </a:solidFill>
                <a:latin typeface="Calibri Light" pitchFamily="34" charset="0"/>
                <a:cs typeface="Calibri Light" pitchFamily="34" charset="0"/>
              </a:rPr>
              <a:t>	</a:t>
            </a:r>
            <a:r>
              <a:rPr lang="en-GB" dirty="0">
                <a:solidFill>
                  <a:srgbClr val="002060"/>
                </a:solidFill>
                <a:latin typeface="Calibri Light" pitchFamily="34" charset="0"/>
                <a:cs typeface="Calibri Light" pitchFamily="34" charset="0"/>
              </a:rPr>
              <a:t>University of Montenegro </a:t>
            </a:r>
            <a:r>
              <a:rPr lang="bs-Latn-BA" dirty="0">
                <a:solidFill>
                  <a:srgbClr val="002060"/>
                </a:solidFill>
                <a:latin typeface="Calibri Light" pitchFamily="34" charset="0"/>
                <a:cs typeface="Calibri Light" pitchFamily="34" charset="0"/>
              </a:rPr>
              <a:t>(</a:t>
            </a:r>
            <a:r>
              <a:rPr lang="en-GB" dirty="0" err="1">
                <a:solidFill>
                  <a:srgbClr val="002060"/>
                </a:solidFill>
                <a:latin typeface="Calibri Light" pitchFamily="34" charset="0"/>
                <a:cs typeface="Calibri Light" pitchFamily="34" charset="0"/>
              </a:rPr>
              <a:t>UoM</a:t>
            </a:r>
            <a:r>
              <a:rPr lang="bs-Latn-BA" dirty="0">
                <a:solidFill>
                  <a:srgbClr val="002060"/>
                </a:solidFill>
                <a:latin typeface="Calibri Light" pitchFamily="34" charset="0"/>
                <a:cs typeface="Calibri Light" pitchFamily="34" charset="0"/>
              </a:rPr>
              <a:t> , Montenegro)</a:t>
            </a:r>
          </a:p>
          <a:p>
            <a:pPr>
              <a:buNone/>
            </a:pPr>
            <a:r>
              <a:rPr lang="sr-Latn-RS" dirty="0">
                <a:solidFill>
                  <a:srgbClr val="002060"/>
                </a:solidFill>
                <a:latin typeface="Calibri Light" pitchFamily="34" charset="0"/>
                <a:cs typeface="Calibri Light" pitchFamily="34" charset="0"/>
              </a:rPr>
              <a:t>	</a:t>
            </a:r>
          </a:p>
          <a:p>
            <a:pPr>
              <a:buNone/>
            </a:pPr>
            <a:r>
              <a:rPr lang="sr-Latn-RS" dirty="0">
                <a:solidFill>
                  <a:srgbClr val="002060"/>
                </a:solidFill>
                <a:latin typeface="Calibri Light" pitchFamily="34" charset="0"/>
                <a:cs typeface="Calibri Light" pitchFamily="34" charset="0"/>
              </a:rPr>
              <a:t>	</a:t>
            </a:r>
            <a:r>
              <a:rPr lang="en-GB" dirty="0">
                <a:solidFill>
                  <a:srgbClr val="002060"/>
                </a:solidFill>
                <a:latin typeface="Calibri Light" pitchFamily="34" charset="0"/>
                <a:cs typeface="Calibri Light" pitchFamily="34" charset="0"/>
              </a:rPr>
              <a:t>Public Water Management Company ‘’</a:t>
            </a:r>
            <a:r>
              <a:rPr lang="en-GB" dirty="0" err="1">
                <a:solidFill>
                  <a:srgbClr val="002060"/>
                </a:solidFill>
                <a:latin typeface="Calibri Light" pitchFamily="34" charset="0"/>
                <a:cs typeface="Calibri Light" pitchFamily="34" charset="0"/>
              </a:rPr>
              <a:t>Vode</a:t>
            </a:r>
            <a:r>
              <a:rPr lang="en-GB" dirty="0">
                <a:solidFill>
                  <a:srgbClr val="002060"/>
                </a:solidFill>
                <a:latin typeface="Calibri Light" pitchFamily="34" charset="0"/>
                <a:cs typeface="Calibri Light" pitchFamily="34" charset="0"/>
              </a:rPr>
              <a:t> </a:t>
            </a:r>
            <a:r>
              <a:rPr lang="en-GB" dirty="0" err="1">
                <a:solidFill>
                  <a:srgbClr val="002060"/>
                </a:solidFill>
                <a:latin typeface="Calibri Light" pitchFamily="34" charset="0"/>
                <a:cs typeface="Calibri Light" pitchFamily="34" charset="0"/>
              </a:rPr>
              <a:t>Vojvodine</a:t>
            </a:r>
            <a:r>
              <a:rPr lang="en-GB" dirty="0">
                <a:solidFill>
                  <a:srgbClr val="002060"/>
                </a:solidFill>
                <a:latin typeface="Calibri Light" pitchFamily="34" charset="0"/>
                <a:cs typeface="Calibri Light" pitchFamily="34" charset="0"/>
              </a:rPr>
              <a:t>’’  </a:t>
            </a:r>
            <a:r>
              <a:rPr lang="sr-Latn-RS" dirty="0">
                <a:solidFill>
                  <a:srgbClr val="002060"/>
                </a:solidFill>
                <a:latin typeface="Calibri Light" pitchFamily="34" charset="0"/>
                <a:cs typeface="Calibri Light" pitchFamily="34" charset="0"/>
              </a:rPr>
              <a:t>(</a:t>
            </a:r>
            <a:r>
              <a:rPr lang="en-GB" dirty="0">
                <a:solidFill>
                  <a:srgbClr val="002060"/>
                </a:solidFill>
                <a:latin typeface="Calibri Light" pitchFamily="34" charset="0"/>
                <a:cs typeface="Calibri Light" pitchFamily="34" charset="0"/>
              </a:rPr>
              <a:t>PWMC VV</a:t>
            </a:r>
            <a:r>
              <a:rPr lang="sr-Latn-RS" dirty="0">
                <a:solidFill>
                  <a:srgbClr val="002060"/>
                </a:solidFill>
                <a:latin typeface="Calibri Light" pitchFamily="34" charset="0"/>
                <a:cs typeface="Calibri Light" pitchFamily="34" charset="0"/>
              </a:rPr>
              <a:t>, </a:t>
            </a:r>
          </a:p>
          <a:p>
            <a:pPr>
              <a:buNone/>
            </a:pPr>
            <a:r>
              <a:rPr lang="sr-Latn-RS" dirty="0">
                <a:solidFill>
                  <a:srgbClr val="002060"/>
                </a:solidFill>
                <a:latin typeface="Calibri Light" pitchFamily="34" charset="0"/>
                <a:cs typeface="Calibri Light" pitchFamily="34" charset="0"/>
              </a:rPr>
              <a:t>	Serbia)</a:t>
            </a:r>
          </a:p>
          <a:p>
            <a:pPr algn="just"/>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3" name="Picture 4" descr="http://www.natrisk.ni.ac.rs/images/logos/uniNI.png"/>
          <p:cNvPicPr>
            <a:picLocks noChangeAspect="1" noChangeArrowheads="1"/>
          </p:cNvPicPr>
          <p:nvPr/>
        </p:nvPicPr>
        <p:blipFill>
          <a:blip r:embed="rId6" cstate="print"/>
          <a:srcRect/>
          <a:stretch>
            <a:fillRect/>
          </a:stretch>
        </p:blipFill>
        <p:spPr bwMode="auto">
          <a:xfrm>
            <a:off x="533400" y="1592342"/>
            <a:ext cx="345868" cy="345868"/>
          </a:xfrm>
          <a:prstGeom prst="rect">
            <a:avLst/>
          </a:prstGeom>
          <a:noFill/>
        </p:spPr>
      </p:pic>
      <p:pic>
        <p:nvPicPr>
          <p:cNvPr id="14" name="Picture 12" descr="http://www.natrisk.ni.ac.rs/images/logos/prUNI.png"/>
          <p:cNvPicPr>
            <a:picLocks noChangeAspect="1" noChangeArrowheads="1"/>
          </p:cNvPicPr>
          <p:nvPr/>
        </p:nvPicPr>
        <p:blipFill>
          <a:blip r:embed="rId7" cstate="print"/>
          <a:srcRect/>
          <a:stretch>
            <a:fillRect/>
          </a:stretch>
        </p:blipFill>
        <p:spPr bwMode="auto">
          <a:xfrm>
            <a:off x="533400" y="3725942"/>
            <a:ext cx="358721" cy="395278"/>
          </a:xfrm>
          <a:prstGeom prst="rect">
            <a:avLst/>
          </a:prstGeom>
          <a:noFill/>
        </p:spPr>
      </p:pic>
      <p:pic>
        <p:nvPicPr>
          <p:cNvPr id="15" name="Picture 14" descr="http://www.natrisk.ni.ac.rs/images/logos/unsa.png"/>
          <p:cNvPicPr>
            <a:picLocks noChangeAspect="1" noChangeArrowheads="1"/>
          </p:cNvPicPr>
          <p:nvPr/>
        </p:nvPicPr>
        <p:blipFill>
          <a:blip r:embed="rId8" cstate="print"/>
          <a:srcRect/>
          <a:stretch>
            <a:fillRect/>
          </a:stretch>
        </p:blipFill>
        <p:spPr bwMode="auto">
          <a:xfrm>
            <a:off x="525542" y="2590800"/>
            <a:ext cx="465058" cy="465058"/>
          </a:xfrm>
          <a:prstGeom prst="rect">
            <a:avLst/>
          </a:prstGeom>
          <a:noFill/>
        </p:spPr>
      </p:pic>
      <p:pic>
        <p:nvPicPr>
          <p:cNvPr id="16" name="Picture 18" descr="http://www.natrisk.ni.ac.rs/images/logos/vts.png"/>
          <p:cNvPicPr>
            <a:picLocks noChangeAspect="1" noChangeArrowheads="1"/>
          </p:cNvPicPr>
          <p:nvPr/>
        </p:nvPicPr>
        <p:blipFill>
          <a:blip r:embed="rId9" cstate="print"/>
          <a:srcRect/>
          <a:stretch>
            <a:fillRect/>
          </a:stretch>
        </p:blipFill>
        <p:spPr bwMode="auto">
          <a:xfrm>
            <a:off x="519122" y="4487942"/>
            <a:ext cx="385055" cy="395278"/>
          </a:xfrm>
          <a:prstGeom prst="rect">
            <a:avLst/>
          </a:prstGeom>
          <a:noFill/>
        </p:spPr>
      </p:pic>
      <p:pic>
        <p:nvPicPr>
          <p:cNvPr id="17" name="Picture 2" descr="Related image"/>
          <p:cNvPicPr>
            <a:picLocks noChangeAspect="1" noChangeArrowheads="1"/>
          </p:cNvPicPr>
          <p:nvPr/>
        </p:nvPicPr>
        <p:blipFill>
          <a:blip r:embed="rId10" cstate="print"/>
          <a:srcRect/>
          <a:stretch>
            <a:fillRect/>
          </a:stretch>
        </p:blipFill>
        <p:spPr bwMode="auto">
          <a:xfrm>
            <a:off x="541401" y="3192542"/>
            <a:ext cx="395278" cy="395278"/>
          </a:xfrm>
          <a:prstGeom prst="rect">
            <a:avLst/>
          </a:prstGeom>
          <a:noFill/>
        </p:spPr>
      </p:pic>
      <p:pic>
        <p:nvPicPr>
          <p:cNvPr id="18" name="Picture 10" descr="Image result for university of novi sad"/>
          <p:cNvPicPr>
            <a:picLocks noChangeAspect="1" noChangeArrowheads="1"/>
          </p:cNvPicPr>
          <p:nvPr/>
        </p:nvPicPr>
        <p:blipFill>
          <a:blip r:embed="rId11" cstate="print"/>
          <a:srcRect/>
          <a:stretch>
            <a:fillRect/>
          </a:stretch>
        </p:blipFill>
        <p:spPr bwMode="auto">
          <a:xfrm>
            <a:off x="533400" y="2057400"/>
            <a:ext cx="395278" cy="395278"/>
          </a:xfrm>
          <a:prstGeom prst="rect">
            <a:avLst/>
          </a:prstGeom>
          <a:noFill/>
        </p:spPr>
      </p:pic>
      <p:pic>
        <p:nvPicPr>
          <p:cNvPr id="19" name="Picture 2" descr="Related image"/>
          <p:cNvPicPr>
            <a:picLocks noChangeAspect="1" noChangeArrowheads="1"/>
          </p:cNvPicPr>
          <p:nvPr/>
        </p:nvPicPr>
        <p:blipFill>
          <a:blip r:embed="rId12" cstate="print"/>
          <a:srcRect/>
          <a:stretch>
            <a:fillRect/>
          </a:stretch>
        </p:blipFill>
        <p:spPr bwMode="auto">
          <a:xfrm>
            <a:off x="533400" y="5104572"/>
            <a:ext cx="436418" cy="419263"/>
          </a:xfrm>
          <a:prstGeom prst="rect">
            <a:avLst/>
          </a:prstGeom>
          <a:noFill/>
        </p:spPr>
      </p:pic>
      <p:pic>
        <p:nvPicPr>
          <p:cNvPr id="20" name="Picture 4" descr="Image result for vode vojvodine"/>
          <p:cNvPicPr>
            <a:picLocks noChangeAspect="1" noChangeArrowheads="1"/>
          </p:cNvPicPr>
          <p:nvPr/>
        </p:nvPicPr>
        <p:blipFill>
          <a:blip r:embed="rId13" cstate="print"/>
          <a:srcRect/>
          <a:stretch>
            <a:fillRect/>
          </a:stretch>
        </p:blipFill>
        <p:spPr bwMode="auto">
          <a:xfrm>
            <a:off x="457200" y="5783342"/>
            <a:ext cx="533400" cy="465058"/>
          </a:xfrm>
          <a:prstGeom prst="rect">
            <a:avLst/>
          </a:prstGeom>
          <a:noFill/>
        </p:spPr>
      </p:pic>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sr-Latn-RS" sz="2600" b="1" dirty="0">
                <a:solidFill>
                  <a:srgbClr val="002060"/>
                </a:solidFill>
                <a:latin typeface="Calibri Light" pitchFamily="34" charset="0"/>
                <a:cs typeface="Calibri Light" pitchFamily="34" charset="0"/>
              </a:rPr>
              <a:t> </a:t>
            </a:r>
            <a:r>
              <a:rPr lang="sr-Latn-CS" sz="2400" b="1" dirty="0">
                <a:solidFill>
                  <a:srgbClr val="002060"/>
                </a:solidFill>
                <a:latin typeface="Calibri Light" pitchFamily="34" charset="0"/>
                <a:cs typeface="Calibri Light" pitchFamily="34" charset="0"/>
              </a:rPr>
              <a:t>Associated partner</a:t>
            </a:r>
            <a:endParaRPr lang="en-US" sz="2400" b="1" dirty="0">
              <a:solidFill>
                <a:srgbClr val="002060"/>
              </a:solidFill>
              <a:latin typeface="Calibri Light" pitchFamily="34" charset="0"/>
              <a:cs typeface="Calibri Light" pitchFamily="34" charset="0"/>
            </a:endParaRPr>
          </a:p>
          <a:p>
            <a:pPr>
              <a:buNone/>
            </a:pPr>
            <a:endParaRPr lang="bs-Latn-BA" sz="2400" b="1" dirty="0">
              <a:solidFill>
                <a:srgbClr val="002060"/>
              </a:solidFill>
              <a:latin typeface="Calibri Light" pitchFamily="34" charset="0"/>
              <a:cs typeface="Calibri Light" pitchFamily="34" charset="0"/>
            </a:endParaRPr>
          </a:p>
          <a:p>
            <a:pPr lvl="1">
              <a:buFont typeface="Wingdings" pitchFamily="2" charset="2"/>
              <a:buChar char="Ø"/>
            </a:pPr>
            <a:r>
              <a:rPr lang="sr-Latn-CS" sz="2400" dirty="0">
                <a:solidFill>
                  <a:srgbClr val="002060"/>
                </a:solidFill>
                <a:latin typeface="Calibri Light" pitchFamily="34" charset="0"/>
                <a:cs typeface="Calibri Light" pitchFamily="34" charset="0"/>
              </a:rPr>
              <a:t> </a:t>
            </a:r>
            <a:r>
              <a:rPr lang="en-GB" sz="2400" dirty="0">
                <a:solidFill>
                  <a:srgbClr val="002060"/>
                </a:solidFill>
                <a:latin typeface="Calibri Light" pitchFamily="34" charset="0"/>
                <a:cs typeface="Calibri Light" pitchFamily="34" charset="0"/>
              </a:rPr>
              <a:t>SOFIYSKA VODA AD</a:t>
            </a: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r>
              <a:rPr lang="sr-Latn-RS" sz="2400" dirty="0">
                <a:solidFill>
                  <a:srgbClr val="002060"/>
                </a:solidFill>
                <a:latin typeface="Calibri Light" pitchFamily="34" charset="0"/>
                <a:cs typeface="Calibri Light" pitchFamily="34" charset="0"/>
              </a:rPr>
              <a:t> </a:t>
            </a:r>
            <a:r>
              <a:rPr lang="en-GB" sz="2400" dirty="0">
                <a:solidFill>
                  <a:srgbClr val="002060"/>
                </a:solidFill>
                <a:latin typeface="Calibri Light" pitchFamily="34" charset="0"/>
                <a:cs typeface="Calibri Light" pitchFamily="34" charset="0"/>
              </a:rPr>
              <a:t>Association for Water Technology and Sanitary Engineering</a:t>
            </a: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r>
              <a:rPr lang="sr-Latn-RS" sz="2400" dirty="0">
                <a:solidFill>
                  <a:srgbClr val="002060"/>
                </a:solidFill>
                <a:latin typeface="Calibri Light" pitchFamily="34" charset="0"/>
                <a:cs typeface="Calibri Light" pitchFamily="34" charset="0"/>
              </a:rPr>
              <a:t> </a:t>
            </a:r>
            <a:r>
              <a:rPr lang="en-GB" sz="2400" dirty="0">
                <a:solidFill>
                  <a:srgbClr val="002060"/>
                </a:solidFill>
                <a:latin typeface="Calibri Light" pitchFamily="34" charset="0"/>
                <a:cs typeface="Calibri Light" pitchFamily="34" charset="0"/>
              </a:rPr>
              <a:t>Association Resource Aarhus </a:t>
            </a:r>
            <a:r>
              <a:rPr lang="en-GB" sz="2400" dirty="0" err="1">
                <a:solidFill>
                  <a:srgbClr val="002060"/>
                </a:solidFill>
                <a:latin typeface="Calibri Light" pitchFamily="34" charset="0"/>
                <a:cs typeface="Calibri Light" pitchFamily="34" charset="0"/>
              </a:rPr>
              <a:t>center</a:t>
            </a:r>
            <a:r>
              <a:rPr lang="en-GB" sz="2400" dirty="0">
                <a:solidFill>
                  <a:srgbClr val="002060"/>
                </a:solidFill>
                <a:latin typeface="Calibri Light" pitchFamily="34" charset="0"/>
                <a:cs typeface="Calibri Light" pitchFamily="34" charset="0"/>
              </a:rPr>
              <a:t> in B&amp;H</a:t>
            </a: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endParaRPr lang="sr-Latn-RS" sz="2400" dirty="0">
              <a:solidFill>
                <a:srgbClr val="002060"/>
              </a:solidFill>
              <a:latin typeface="Calibri Light" pitchFamily="34" charset="0"/>
              <a:cs typeface="Calibri Light" pitchFamily="34" charset="0"/>
            </a:endParaRPr>
          </a:p>
          <a:p>
            <a:pPr lvl="1">
              <a:buFont typeface="Wingdings" pitchFamily="2" charset="2"/>
              <a:buChar char="Ø"/>
            </a:pPr>
            <a:r>
              <a:rPr lang="sr-Latn-RS" sz="2400" dirty="0">
                <a:solidFill>
                  <a:srgbClr val="002060"/>
                </a:solidFill>
                <a:latin typeface="Calibri Light" pitchFamily="34" charset="0"/>
                <a:cs typeface="Calibri Light" pitchFamily="34" charset="0"/>
              </a:rPr>
              <a:t> </a:t>
            </a:r>
            <a:r>
              <a:rPr lang="en-GB" sz="2400" dirty="0" err="1">
                <a:solidFill>
                  <a:srgbClr val="002060"/>
                </a:solidFill>
                <a:latin typeface="Calibri Light" pitchFamily="34" charset="0"/>
                <a:cs typeface="Calibri Light" pitchFamily="34" charset="0"/>
              </a:rPr>
              <a:t>Regionalni</a:t>
            </a:r>
            <a:r>
              <a:rPr lang="en-GB" sz="2400" dirty="0">
                <a:solidFill>
                  <a:srgbClr val="002060"/>
                </a:solidFill>
                <a:latin typeface="Calibri Light" pitchFamily="34" charset="0"/>
                <a:cs typeface="Calibri Light" pitchFamily="34" charset="0"/>
              </a:rPr>
              <a:t> </a:t>
            </a:r>
            <a:r>
              <a:rPr lang="en-GB" sz="2400" dirty="0" err="1">
                <a:solidFill>
                  <a:srgbClr val="002060"/>
                </a:solidFill>
                <a:latin typeface="Calibri Light" pitchFamily="34" charset="0"/>
                <a:cs typeface="Calibri Light" pitchFamily="34" charset="0"/>
              </a:rPr>
              <a:t>vodovod</a:t>
            </a:r>
            <a:r>
              <a:rPr lang="en-GB" sz="2400" dirty="0">
                <a:solidFill>
                  <a:srgbClr val="002060"/>
                </a:solidFill>
                <a:latin typeface="Calibri Light" pitchFamily="34" charset="0"/>
                <a:cs typeface="Calibri Light" pitchFamily="34" charset="0"/>
              </a:rPr>
              <a:t> </a:t>
            </a:r>
            <a:r>
              <a:rPr lang="en-GB" sz="2400" dirty="0" err="1">
                <a:solidFill>
                  <a:srgbClr val="002060"/>
                </a:solidFill>
                <a:latin typeface="Calibri Light" pitchFamily="34" charset="0"/>
                <a:cs typeface="Calibri Light" pitchFamily="34" charset="0"/>
              </a:rPr>
              <a:t>Crnogorsko</a:t>
            </a:r>
            <a:r>
              <a:rPr lang="en-GB" sz="2400" dirty="0">
                <a:solidFill>
                  <a:srgbClr val="002060"/>
                </a:solidFill>
                <a:latin typeface="Calibri Light" pitchFamily="34" charset="0"/>
                <a:cs typeface="Calibri Light" pitchFamily="34" charset="0"/>
              </a:rPr>
              <a:t> </a:t>
            </a:r>
            <a:r>
              <a:rPr lang="en-GB" sz="2400" dirty="0" err="1">
                <a:solidFill>
                  <a:srgbClr val="002060"/>
                </a:solidFill>
                <a:latin typeface="Calibri Light" pitchFamily="34" charset="0"/>
                <a:cs typeface="Calibri Light" pitchFamily="34" charset="0"/>
              </a:rPr>
              <a:t>primorje</a:t>
            </a:r>
            <a:endParaRPr lang="en-US" sz="2400" dirty="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Motivation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None/>
            </a:pPr>
            <a:r>
              <a:rPr lang="en-US" sz="2400" dirty="0">
                <a:solidFill>
                  <a:srgbClr val="002060"/>
                </a:solidFill>
                <a:latin typeface="Calibri Light" pitchFamily="34" charset="0"/>
                <a:cs typeface="Calibri Light" pitchFamily="34" charset="0"/>
              </a:rPr>
              <a:t>One of the major environmental and sustainability challenges of the 21st century is </a:t>
            </a:r>
            <a:r>
              <a:rPr lang="en-US" sz="2400" b="1" dirty="0">
                <a:solidFill>
                  <a:srgbClr val="002060"/>
                </a:solidFill>
                <a:latin typeface="Calibri Light" pitchFamily="34" charset="0"/>
                <a:cs typeface="Calibri Light" pitchFamily="34" charset="0"/>
              </a:rPr>
              <a:t>preserving and ensuring the most precious resource </a:t>
            </a:r>
            <a:r>
              <a:rPr lang="en-US" sz="2400" dirty="0">
                <a:solidFill>
                  <a:srgbClr val="002060"/>
                </a:solidFill>
                <a:latin typeface="Calibri Light" pitchFamily="34" charset="0"/>
                <a:cs typeface="Calibri Light" pitchFamily="34" charset="0"/>
              </a:rPr>
              <a:t>– </a:t>
            </a:r>
            <a:r>
              <a:rPr lang="en-US" sz="2400" b="1" dirty="0">
                <a:solidFill>
                  <a:srgbClr val="002060"/>
                </a:solidFill>
                <a:latin typeface="Calibri Light" pitchFamily="34" charset="0"/>
                <a:cs typeface="Calibri Light" pitchFamily="34" charset="0"/>
              </a:rPr>
              <a:t>water</a:t>
            </a:r>
            <a:r>
              <a:rPr lang="en-US" sz="2400" dirty="0">
                <a:solidFill>
                  <a:srgbClr val="002060"/>
                </a:solidFill>
                <a:latin typeface="Calibri Light" pitchFamily="34" charset="0"/>
                <a:cs typeface="Calibri Light" pitchFamily="34" charset="0"/>
              </a:rPr>
              <a:t>. Water as the basic resource incorporated into functioning of different sectors requires </a:t>
            </a:r>
            <a:r>
              <a:rPr lang="en-US" sz="2400" b="1" dirty="0">
                <a:solidFill>
                  <a:srgbClr val="002060"/>
                </a:solidFill>
                <a:latin typeface="Calibri Light" pitchFamily="34" charset="0"/>
                <a:cs typeface="Calibri Light" pitchFamily="34" charset="0"/>
              </a:rPr>
              <a:t>innovative, interdisciplinary, structural, </a:t>
            </a:r>
            <a:r>
              <a:rPr lang="en-US" sz="2400" dirty="0">
                <a:solidFill>
                  <a:srgbClr val="002060"/>
                </a:solidFill>
                <a:latin typeface="Calibri Light" pitchFamily="34" charset="0"/>
                <a:cs typeface="Calibri Light" pitchFamily="34" charset="0"/>
              </a:rPr>
              <a:t>and</a:t>
            </a:r>
            <a:r>
              <a:rPr lang="en-US" sz="2400" b="1" dirty="0">
                <a:solidFill>
                  <a:srgbClr val="002060"/>
                </a:solidFill>
                <a:latin typeface="Calibri Light" pitchFamily="34" charset="0"/>
                <a:cs typeface="Calibri Light" pitchFamily="34" charset="0"/>
              </a:rPr>
              <a:t> trans-boundary approach</a:t>
            </a:r>
            <a:r>
              <a:rPr lang="en-US" sz="2400" dirty="0">
                <a:solidFill>
                  <a:srgbClr val="002060"/>
                </a:solidFill>
                <a:latin typeface="Calibri Light" pitchFamily="34" charset="0"/>
                <a:cs typeface="Calibri Light" pitchFamily="34" charset="0"/>
              </a:rPr>
              <a:t> - strong coordination and cooperation across countries and across sectors. Carefully manage of this </a:t>
            </a:r>
            <a:r>
              <a:rPr lang="en-US" sz="2400" b="1" dirty="0">
                <a:solidFill>
                  <a:srgbClr val="002060"/>
                </a:solidFill>
                <a:latin typeface="Calibri Light" pitchFamily="34" charset="0"/>
                <a:cs typeface="Calibri Light" pitchFamily="34" charset="0"/>
              </a:rPr>
              <a:t>limited resource</a:t>
            </a:r>
            <a:r>
              <a:rPr lang="en-US" sz="2400" dirty="0">
                <a:solidFill>
                  <a:srgbClr val="002060"/>
                </a:solidFill>
                <a:latin typeface="Calibri Light" pitchFamily="34" charset="0"/>
                <a:cs typeface="Calibri Light" pitchFamily="34" charset="0"/>
              </a:rPr>
              <a:t> is urgent due to plenty of statistical facts</a:t>
            </a:r>
            <a:r>
              <a:rPr lang="sr-Latn-RS" sz="2400" dirty="0">
                <a:solidFill>
                  <a:srgbClr val="002060"/>
                </a:solidFill>
                <a:latin typeface="Calibri Light" pitchFamily="34" charset="0"/>
                <a:cs typeface="Calibri Light" pitchFamily="34" charset="0"/>
              </a:rPr>
              <a:t>.</a:t>
            </a:r>
          </a:p>
          <a:p>
            <a:pPr algn="just">
              <a:buNone/>
            </a:pPr>
            <a:endParaRPr lang="sr-Latn-RS" sz="2400" dirty="0">
              <a:solidFill>
                <a:srgbClr val="002060"/>
              </a:solidFill>
              <a:latin typeface="Calibri Light" pitchFamily="34" charset="0"/>
              <a:cs typeface="Calibri Light" pitchFamily="34" charset="0"/>
            </a:endParaRPr>
          </a:p>
          <a:p>
            <a:pPr algn="just">
              <a:buNone/>
            </a:pPr>
            <a:r>
              <a:rPr lang="en-GB" sz="2400" dirty="0">
                <a:solidFill>
                  <a:srgbClr val="002060"/>
                </a:solidFill>
                <a:latin typeface="Calibri Light" pitchFamily="34" charset="0"/>
                <a:cs typeface="Calibri Light" pitchFamily="34" charset="0"/>
              </a:rPr>
              <a:t>WB countries should above all </a:t>
            </a:r>
            <a:r>
              <a:rPr lang="en-GB" sz="2400" b="1" dirty="0">
                <a:solidFill>
                  <a:srgbClr val="002060"/>
                </a:solidFill>
                <a:latin typeface="Calibri Light" pitchFamily="34" charset="0"/>
                <a:cs typeface="Calibri Light" pitchFamily="34" charset="0"/>
              </a:rPr>
              <a:t>develop new </a:t>
            </a:r>
            <a:r>
              <a:rPr lang="sr-Latn-RS" sz="2400" dirty="0">
                <a:solidFill>
                  <a:srgbClr val="002060"/>
                </a:solidFill>
                <a:latin typeface="Calibri Light" pitchFamily="34" charset="0"/>
                <a:cs typeface="Calibri Light" pitchFamily="34" charset="0"/>
              </a:rPr>
              <a:t>or </a:t>
            </a:r>
            <a:r>
              <a:rPr lang="en-GB" sz="2400" b="1" dirty="0">
                <a:solidFill>
                  <a:srgbClr val="002060"/>
                </a:solidFill>
                <a:latin typeface="Calibri Light" pitchFamily="34" charset="0"/>
                <a:cs typeface="Calibri Light" pitchFamily="34" charset="0"/>
              </a:rPr>
              <a:t>improve the existing education</a:t>
            </a:r>
            <a:r>
              <a:rPr lang="en-GB" sz="2400" dirty="0">
                <a:solidFill>
                  <a:srgbClr val="002060"/>
                </a:solidFill>
                <a:latin typeface="Calibri Light" pitchFamily="34" charset="0"/>
                <a:cs typeface="Calibri Light" pitchFamily="34" charset="0"/>
              </a:rPr>
              <a:t> in this field, to </a:t>
            </a:r>
            <a:r>
              <a:rPr lang="en-GB" sz="2400" b="1" dirty="0">
                <a:solidFill>
                  <a:srgbClr val="002060"/>
                </a:solidFill>
                <a:latin typeface="Calibri Light" pitchFamily="34" charset="0"/>
                <a:cs typeface="Calibri Light" pitchFamily="34" charset="0"/>
              </a:rPr>
              <a:t>raise technical capacity </a:t>
            </a:r>
            <a:r>
              <a:rPr lang="en-GB" sz="2400" dirty="0">
                <a:solidFill>
                  <a:srgbClr val="002060"/>
                </a:solidFill>
                <a:latin typeface="Calibri Light" pitchFamily="34" charset="0"/>
                <a:cs typeface="Calibri Light" pitchFamily="34" charset="0"/>
              </a:rPr>
              <a:t>and accomplish creation of </a:t>
            </a:r>
            <a:r>
              <a:rPr lang="en-GB" sz="2400" b="1" dirty="0">
                <a:solidFill>
                  <a:srgbClr val="002060"/>
                </a:solidFill>
                <a:latin typeface="Calibri Light" pitchFamily="34" charset="0"/>
                <a:cs typeface="Calibri Light" pitchFamily="34" charset="0"/>
              </a:rPr>
              <a:t>more efficient systems </a:t>
            </a:r>
            <a:r>
              <a:rPr lang="sr-Latn-RS" sz="2400" dirty="0">
                <a:solidFill>
                  <a:srgbClr val="002060"/>
                </a:solidFill>
                <a:latin typeface="Calibri Light" pitchFamily="34" charset="0"/>
                <a:cs typeface="Calibri Light" pitchFamily="34" charset="0"/>
              </a:rPr>
              <a:t>in the field of </a:t>
            </a:r>
            <a:r>
              <a:rPr lang="sr-Latn-RS" sz="2400" b="1" dirty="0">
                <a:solidFill>
                  <a:srgbClr val="002060"/>
                </a:solidFill>
                <a:latin typeface="Calibri Light" pitchFamily="34" charset="0"/>
                <a:cs typeface="Calibri Light" pitchFamily="34" charset="0"/>
              </a:rPr>
              <a:t>water resources management</a:t>
            </a:r>
            <a:r>
              <a:rPr lang="en-GB" sz="2400" dirty="0">
                <a:solidFill>
                  <a:srgbClr val="002060"/>
                </a:solidFill>
                <a:latin typeface="Calibri Light" pitchFamily="34" charset="0"/>
                <a:cs typeface="Calibri Light" pitchFamily="34" charset="0"/>
              </a:rPr>
              <a:t>.</a:t>
            </a:r>
            <a:endParaRPr lang="en-US" sz="2400" dirty="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bs-Latn-BA" b="1" dirty="0">
                <a:solidFill>
                  <a:schemeClr val="tx2"/>
                </a:solidFill>
                <a:latin typeface="Calibri Light" pitchFamily="34" charset="0"/>
                <a:cs typeface="Calibri Light" pitchFamily="34" charset="0"/>
              </a:rPr>
              <a:t>Overall Broader Objective</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sr-Latn-RS" altLang="en-US" sz="3600" b="1" dirty="0">
              <a:solidFill>
                <a:srgbClr val="002060"/>
              </a:solidFill>
              <a:latin typeface="Calibri Light" pitchFamily="34" charset="0"/>
              <a:cs typeface="Calibri Light" pitchFamily="34" charset="0"/>
            </a:endParaRPr>
          </a:p>
          <a:p>
            <a:pPr algn="just"/>
            <a:endParaRPr lang="sr-Latn-RS" altLang="en-US" sz="3600" b="1" dirty="0">
              <a:solidFill>
                <a:srgbClr val="002060"/>
              </a:solidFill>
              <a:latin typeface="Calibri Light" pitchFamily="34" charset="0"/>
              <a:cs typeface="Calibri Light" pitchFamily="34" charset="0"/>
            </a:endParaRPr>
          </a:p>
          <a:p>
            <a:pPr algn="ctr"/>
            <a:r>
              <a:rPr lang="en-GB" altLang="en-US" sz="3600" b="1" dirty="0">
                <a:solidFill>
                  <a:srgbClr val="002060"/>
                </a:solidFill>
                <a:latin typeface="Calibri Light" pitchFamily="34" charset="0"/>
                <a:cs typeface="Calibri Light" pitchFamily="34" charset="0"/>
              </a:rPr>
              <a:t>Education</a:t>
            </a:r>
            <a:r>
              <a:rPr lang="en-GB" altLang="en-US" sz="3600" dirty="0">
                <a:solidFill>
                  <a:srgbClr val="002060"/>
                </a:solidFill>
                <a:latin typeface="Calibri Light" pitchFamily="34" charset="0"/>
                <a:cs typeface="Calibri Light" pitchFamily="34" charset="0"/>
              </a:rPr>
              <a:t> of </a:t>
            </a:r>
            <a:r>
              <a:rPr lang="en-GB" altLang="en-US" sz="3600" b="1" dirty="0">
                <a:solidFill>
                  <a:srgbClr val="002060"/>
                </a:solidFill>
                <a:latin typeface="Calibri Light" pitchFamily="34" charset="0"/>
                <a:cs typeface="Calibri Light" pitchFamily="34" charset="0"/>
              </a:rPr>
              <a:t>experts</a:t>
            </a:r>
            <a:r>
              <a:rPr lang="en-GB" altLang="en-US" sz="3600" dirty="0">
                <a:solidFill>
                  <a:srgbClr val="002060"/>
                </a:solidFill>
                <a:latin typeface="Calibri Light" pitchFamily="34" charset="0"/>
                <a:cs typeface="Calibri Light" pitchFamily="34" charset="0"/>
              </a:rPr>
              <a:t> for water resources management in the Western Balkans (WB) </a:t>
            </a:r>
            <a:endParaRPr lang="sr-Latn-RS" altLang="en-US" sz="3600" dirty="0">
              <a:solidFill>
                <a:srgbClr val="002060"/>
              </a:solidFill>
              <a:latin typeface="Calibri Light" pitchFamily="34" charset="0"/>
              <a:cs typeface="Calibri Light" pitchFamily="34" charset="0"/>
            </a:endParaRPr>
          </a:p>
          <a:p>
            <a:pPr algn="ctr"/>
            <a:r>
              <a:rPr lang="en-GB" altLang="en-US" sz="3600" b="1" dirty="0">
                <a:solidFill>
                  <a:srgbClr val="002060"/>
                </a:solidFill>
                <a:latin typeface="Calibri Light" pitchFamily="34" charset="0"/>
                <a:cs typeface="Calibri Light" pitchFamily="34" charset="0"/>
              </a:rPr>
              <a:t>in line with the national and EU policies</a:t>
            </a:r>
            <a:r>
              <a:rPr lang="en-GB" altLang="en-US" sz="3600" dirty="0">
                <a:solidFill>
                  <a:srgbClr val="002060"/>
                </a:solidFill>
                <a:latin typeface="Calibri Light" pitchFamily="34" charset="0"/>
                <a:cs typeface="Calibri Light" pitchFamily="34" charset="0"/>
              </a:rPr>
              <a:t>.</a:t>
            </a:r>
            <a:endParaRPr lang="sr-Latn-RS" altLang="en-US" sz="3600" dirty="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Specific Objectives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lvl="0"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en-GB" sz="2600" b="1" dirty="0">
                <a:solidFill>
                  <a:srgbClr val="002060"/>
                </a:solidFill>
                <a:latin typeface="Calibri Light" pitchFamily="34" charset="0"/>
                <a:cs typeface="Calibri Light" pitchFamily="34" charset="0"/>
              </a:rPr>
              <a:t>Improve</a:t>
            </a:r>
            <a:r>
              <a:rPr lang="sr-Latn-RS" sz="2600" b="1" dirty="0">
                <a:solidFill>
                  <a:srgbClr val="002060"/>
                </a:solidFill>
                <a:latin typeface="Calibri Light" pitchFamily="34" charset="0"/>
                <a:cs typeface="Calibri Light" pitchFamily="34" charset="0"/>
              </a:rPr>
              <a:t> </a:t>
            </a:r>
            <a:r>
              <a:rPr lang="en-GB" sz="2600" b="1" dirty="0">
                <a:solidFill>
                  <a:srgbClr val="002060"/>
                </a:solidFill>
                <a:latin typeface="Calibri Light" pitchFamily="34" charset="0"/>
                <a:cs typeface="Calibri Light" pitchFamily="34" charset="0"/>
              </a:rPr>
              <a:t>the level of competencies and skills in </a:t>
            </a:r>
            <a:r>
              <a:rPr lang="sr-Latn-RS" sz="2600" b="1" dirty="0">
                <a:solidFill>
                  <a:srgbClr val="002060"/>
                </a:solidFill>
                <a:latin typeface="Calibri Light" pitchFamily="34" charset="0"/>
                <a:cs typeface="Calibri Light" pitchFamily="34" charset="0"/>
              </a:rPr>
              <a:t>WB </a:t>
            </a:r>
            <a:r>
              <a:rPr lang="en-GB" sz="2600" b="1" dirty="0">
                <a:solidFill>
                  <a:srgbClr val="002060"/>
                </a:solidFill>
                <a:latin typeface="Calibri Light" pitchFamily="34" charset="0"/>
                <a:cs typeface="Calibri Light" pitchFamily="34" charset="0"/>
              </a:rPr>
              <a:t>HEIs</a:t>
            </a:r>
            <a:r>
              <a:rPr lang="en-GB" sz="2600" dirty="0">
                <a:latin typeface="Calibri Light" pitchFamily="34" charset="0"/>
                <a:cs typeface="Calibri Light" pitchFamily="34" charset="0"/>
              </a:rPr>
              <a:t> by developing new and innovative master programmes in the field of water resources management (WRM) in line with the Bologna requirements and national accreditation standards by October 2021</a:t>
            </a:r>
            <a:endParaRPr lang="sr-Latn-RS" sz="2600" dirty="0">
              <a:latin typeface="Calibri Light" pitchFamily="34" charset="0"/>
              <a:cs typeface="Calibri Light" pitchFamily="34" charset="0"/>
            </a:endParaRPr>
          </a:p>
          <a:p>
            <a:pPr lvl="0" algn="just">
              <a:buFont typeface="Wingdings" pitchFamily="2" charset="2"/>
              <a:buChar char="Ø"/>
            </a:pPr>
            <a:endParaRPr lang="en-US" sz="2000" dirty="0">
              <a:latin typeface="Calibri Light" pitchFamily="34" charset="0"/>
              <a:cs typeface="Calibri Light" pitchFamily="34" charset="0"/>
            </a:endParaRPr>
          </a:p>
          <a:p>
            <a:pPr lvl="0"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en-GB" sz="2600" b="1" dirty="0">
                <a:solidFill>
                  <a:srgbClr val="002060"/>
                </a:solidFill>
                <a:latin typeface="Calibri Light" pitchFamily="34" charset="0"/>
                <a:cs typeface="Calibri Light" pitchFamily="34" charset="0"/>
              </a:rPr>
              <a:t>Design and implement seven new and up-to-date laboratories </a:t>
            </a:r>
            <a:r>
              <a:rPr lang="en-GB" sz="2600" dirty="0">
                <a:latin typeface="Calibri Light" pitchFamily="34" charset="0"/>
                <a:cs typeface="Calibri Light" pitchFamily="34" charset="0"/>
              </a:rPr>
              <a:t>in WB partner HEIs in co</a:t>
            </a:r>
            <a:r>
              <a:rPr lang="sr-Latn-RS" sz="2600" dirty="0">
                <a:latin typeface="Calibri Light" pitchFamily="34" charset="0"/>
                <a:cs typeface="Calibri Light" pitchFamily="34" charset="0"/>
              </a:rPr>
              <a:t>o</a:t>
            </a:r>
            <a:r>
              <a:rPr lang="en-GB" sz="2600" dirty="0" err="1">
                <a:latin typeface="Calibri Light" pitchFamily="34" charset="0"/>
                <a:cs typeface="Calibri Light" pitchFamily="34" charset="0"/>
              </a:rPr>
              <a:t>peration</a:t>
            </a:r>
            <a:r>
              <a:rPr lang="en-GB" sz="2600" dirty="0">
                <a:latin typeface="Calibri Light" pitchFamily="34" charset="0"/>
                <a:cs typeface="Calibri Light" pitchFamily="34" charset="0"/>
              </a:rPr>
              <a:t> with EU project partners by November 2019</a:t>
            </a:r>
            <a:endParaRPr lang="sr-Latn-RS" sz="2600" dirty="0">
              <a:latin typeface="Calibri Light" pitchFamily="34" charset="0"/>
              <a:cs typeface="Calibri Light" pitchFamily="34" charset="0"/>
            </a:endParaRPr>
          </a:p>
          <a:p>
            <a:pPr lvl="0" algn="just">
              <a:buFont typeface="Wingdings" pitchFamily="2" charset="2"/>
              <a:buChar char="Ø"/>
            </a:pPr>
            <a:endParaRPr lang="en-US" sz="2000" dirty="0">
              <a:latin typeface="Calibri Light" pitchFamily="34" charset="0"/>
              <a:cs typeface="Calibri Light" pitchFamily="34" charset="0"/>
            </a:endParaRPr>
          </a:p>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en-GB" sz="2600" b="1" dirty="0">
                <a:solidFill>
                  <a:srgbClr val="002060"/>
                </a:solidFill>
                <a:latin typeface="Calibri Light" pitchFamily="34" charset="0"/>
                <a:cs typeface="Calibri Light" pitchFamily="34" charset="0"/>
              </a:rPr>
              <a:t>Develop and implement LLL courses for the water sector </a:t>
            </a:r>
            <a:r>
              <a:rPr lang="en-GB" sz="2600" dirty="0">
                <a:latin typeface="Calibri Light" pitchFamily="34" charset="0"/>
                <a:cs typeface="Calibri Light" pitchFamily="34" charset="0"/>
              </a:rPr>
              <a:t>in line with EU Water Framework Directive by January 2021</a:t>
            </a:r>
            <a:endParaRPr lang="sr-Latn-RS" sz="2600" b="1" dirty="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Sustainability</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sr-Latn-RS" sz="2500" b="1" dirty="0">
                <a:solidFill>
                  <a:srgbClr val="002060"/>
                </a:solidFill>
                <a:latin typeface="Calibri Light" pitchFamily="34" charset="0"/>
                <a:cs typeface="Calibri Light" pitchFamily="34" charset="0"/>
              </a:rPr>
              <a:t>S</a:t>
            </a:r>
            <a:r>
              <a:rPr lang="en-GB" sz="2500" b="1" dirty="0">
                <a:solidFill>
                  <a:srgbClr val="002060"/>
                </a:solidFill>
                <a:latin typeface="Calibri Light" pitchFamily="34" charset="0"/>
                <a:cs typeface="Calibri Light" pitchFamily="34" charset="0"/>
              </a:rPr>
              <a:t>even new </a:t>
            </a:r>
            <a:r>
              <a:rPr lang="sr-Latn-RS" sz="2500" b="1" dirty="0">
                <a:solidFill>
                  <a:srgbClr val="002060"/>
                </a:solidFill>
                <a:latin typeface="Calibri Light" pitchFamily="34" charset="0"/>
                <a:cs typeface="Calibri Light" pitchFamily="34" charset="0"/>
              </a:rPr>
              <a:t>and improved </a:t>
            </a:r>
            <a:r>
              <a:rPr lang="en-GB" sz="2500" b="1" dirty="0">
                <a:solidFill>
                  <a:srgbClr val="002060"/>
                </a:solidFill>
                <a:latin typeface="Calibri Light" pitchFamily="34" charset="0"/>
                <a:cs typeface="Calibri Light" pitchFamily="34" charset="0"/>
              </a:rPr>
              <a:t>master programmes in </a:t>
            </a:r>
            <a:r>
              <a:rPr lang="sr-Latn-RS" sz="2500" b="1" dirty="0">
                <a:solidFill>
                  <a:srgbClr val="002060"/>
                </a:solidFill>
                <a:latin typeface="Calibri Light" pitchFamily="34" charset="0"/>
                <a:cs typeface="Calibri Light" pitchFamily="34" charset="0"/>
              </a:rPr>
              <a:t>W</a:t>
            </a:r>
            <a:r>
              <a:rPr lang="en-GB" sz="2500" b="1" dirty="0">
                <a:solidFill>
                  <a:srgbClr val="002060"/>
                </a:solidFill>
                <a:latin typeface="Calibri Light" pitchFamily="34" charset="0"/>
                <a:cs typeface="Calibri Light" pitchFamily="34" charset="0"/>
              </a:rPr>
              <a:t>RM </a:t>
            </a:r>
            <a:r>
              <a:rPr lang="en-GB" sz="2500" dirty="0">
                <a:solidFill>
                  <a:srgbClr val="002060"/>
                </a:solidFill>
                <a:latin typeface="Calibri Light" pitchFamily="34" charset="0"/>
                <a:cs typeface="Calibri Light" pitchFamily="34" charset="0"/>
              </a:rPr>
              <a:t>at the WB partner HEIs that will be </a:t>
            </a:r>
            <a:r>
              <a:rPr lang="sr-Latn-RS" sz="2500" dirty="0">
                <a:solidFill>
                  <a:srgbClr val="002060"/>
                </a:solidFill>
                <a:latin typeface="Calibri Light" pitchFamily="34" charset="0"/>
                <a:cs typeface="Calibri Light" pitchFamily="34" charset="0"/>
              </a:rPr>
              <a:t>improved or </a:t>
            </a:r>
            <a:r>
              <a:rPr lang="en-GB" sz="2500" dirty="0">
                <a:solidFill>
                  <a:srgbClr val="002060"/>
                </a:solidFill>
                <a:latin typeface="Calibri Light" pitchFamily="34" charset="0"/>
                <a:cs typeface="Calibri Light" pitchFamily="34" charset="0"/>
              </a:rPr>
              <a:t>developed, accredited and implemented</a:t>
            </a:r>
            <a:r>
              <a:rPr lang="sr-Latn-RS" sz="2500" dirty="0">
                <a:solidFill>
                  <a:srgbClr val="002060"/>
                </a:solidFill>
                <a:latin typeface="Calibri Light" pitchFamily="34" charset="0"/>
                <a:cs typeface="Calibri Light" pitchFamily="34" charset="0"/>
              </a:rPr>
              <a:t>.</a:t>
            </a:r>
          </a:p>
          <a:p>
            <a:pPr algn="just">
              <a:buFont typeface="Wingdings" pitchFamily="2" charset="2"/>
              <a:buChar char="Ø"/>
            </a:pPr>
            <a:endParaRPr lang="en-US" sz="600" dirty="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sr-Latn-RS" sz="2500" b="1" dirty="0">
                <a:solidFill>
                  <a:srgbClr val="002060"/>
                </a:solidFill>
                <a:latin typeface="Calibri Light" pitchFamily="34" charset="0"/>
                <a:cs typeface="Calibri Light" pitchFamily="34" charset="0"/>
              </a:rPr>
              <a:t>Four</a:t>
            </a:r>
            <a:r>
              <a:rPr lang="en-GB" sz="2500" b="1" dirty="0">
                <a:solidFill>
                  <a:srgbClr val="002060"/>
                </a:solidFill>
                <a:latin typeface="Calibri Light" pitchFamily="34" charset="0"/>
                <a:cs typeface="Calibri Light" pitchFamily="34" charset="0"/>
              </a:rPr>
              <a:t> new training programmes in </a:t>
            </a:r>
            <a:r>
              <a:rPr lang="sr-Latn-RS" sz="2500" b="1" dirty="0">
                <a:solidFill>
                  <a:srgbClr val="002060"/>
                </a:solidFill>
                <a:latin typeface="Calibri Light" pitchFamily="34" charset="0"/>
                <a:cs typeface="Calibri Light" pitchFamily="34" charset="0"/>
              </a:rPr>
              <a:t>W</a:t>
            </a:r>
            <a:r>
              <a:rPr lang="en-GB" sz="2500" b="1" dirty="0">
                <a:solidFill>
                  <a:srgbClr val="002060"/>
                </a:solidFill>
                <a:latin typeface="Calibri Light" pitchFamily="34" charset="0"/>
                <a:cs typeface="Calibri Light" pitchFamily="34" charset="0"/>
              </a:rPr>
              <a:t>RM</a:t>
            </a:r>
            <a:r>
              <a:rPr lang="en-GB" sz="2500" dirty="0">
                <a:solidFill>
                  <a:srgbClr val="002060"/>
                </a:solidFill>
                <a:latin typeface="Calibri Light" pitchFamily="34" charset="0"/>
                <a:cs typeface="Calibri Light" pitchFamily="34" charset="0"/>
              </a:rPr>
              <a:t> (one per each WB partner country)  with training materials for </a:t>
            </a:r>
            <a:r>
              <a:rPr lang="sr-Latn-RS" sz="2500" dirty="0">
                <a:solidFill>
                  <a:srgbClr val="002060"/>
                </a:solidFill>
                <a:latin typeface="Calibri Light" pitchFamily="34" charset="0"/>
                <a:cs typeface="Calibri Light" pitchFamily="34" charset="0"/>
              </a:rPr>
              <a:t>water resources </a:t>
            </a:r>
            <a:r>
              <a:rPr lang="en-GB" sz="2500" dirty="0">
                <a:solidFill>
                  <a:srgbClr val="002060"/>
                </a:solidFill>
                <a:latin typeface="Calibri Light" pitchFamily="34" charset="0"/>
                <a:cs typeface="Calibri Light" pitchFamily="34" charset="0"/>
              </a:rPr>
              <a:t>sector developed and conducted</a:t>
            </a:r>
            <a:r>
              <a:rPr lang="sr-Latn-RS" sz="2500" dirty="0">
                <a:solidFill>
                  <a:srgbClr val="002060"/>
                </a:solidFill>
                <a:latin typeface="Calibri Light" pitchFamily="34" charset="0"/>
                <a:cs typeface="Calibri Light" pitchFamily="34" charset="0"/>
              </a:rPr>
              <a:t>.</a:t>
            </a:r>
          </a:p>
          <a:p>
            <a:pPr algn="just">
              <a:buFont typeface="Wingdings" pitchFamily="2" charset="2"/>
              <a:buChar char="Ø"/>
            </a:pPr>
            <a:endParaRPr lang="en-US" sz="600" dirty="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sr-Latn-RS" sz="2500" b="1" dirty="0">
                <a:solidFill>
                  <a:srgbClr val="002060"/>
                </a:solidFill>
                <a:latin typeface="Calibri Light" pitchFamily="34" charset="0"/>
                <a:cs typeface="Calibri Light" pitchFamily="34" charset="0"/>
              </a:rPr>
              <a:t>R</a:t>
            </a:r>
            <a:r>
              <a:rPr lang="en-GB" sz="2500" b="1" dirty="0" err="1">
                <a:solidFill>
                  <a:srgbClr val="002060"/>
                </a:solidFill>
                <a:latin typeface="Calibri Light" pitchFamily="34" charset="0"/>
                <a:cs typeface="Calibri Light" pitchFamily="34" charset="0"/>
              </a:rPr>
              <a:t>etrained</a:t>
            </a:r>
            <a:r>
              <a:rPr lang="en-GB" sz="2500" b="1" dirty="0">
                <a:solidFill>
                  <a:srgbClr val="002060"/>
                </a:solidFill>
                <a:latin typeface="Calibri Light" pitchFamily="34" charset="0"/>
                <a:cs typeface="Calibri Light" pitchFamily="34" charset="0"/>
              </a:rPr>
              <a:t> teaching staff </a:t>
            </a:r>
            <a:r>
              <a:rPr lang="en-GB" sz="2500" dirty="0">
                <a:solidFill>
                  <a:srgbClr val="002060"/>
                </a:solidFill>
                <a:latin typeface="Calibri Light" pitchFamily="34" charset="0"/>
                <a:cs typeface="Calibri Light" pitchFamily="34" charset="0"/>
              </a:rPr>
              <a:t>with up-to-date knowledge in </a:t>
            </a:r>
            <a:r>
              <a:rPr lang="sr-Latn-RS" sz="2500" dirty="0">
                <a:solidFill>
                  <a:srgbClr val="002060"/>
                </a:solidFill>
                <a:latin typeface="Calibri Light" pitchFamily="34" charset="0"/>
                <a:cs typeface="Calibri Light" pitchFamily="34" charset="0"/>
              </a:rPr>
              <a:t>W</a:t>
            </a:r>
            <a:r>
              <a:rPr lang="en-GB" sz="2500" dirty="0">
                <a:solidFill>
                  <a:srgbClr val="002060"/>
                </a:solidFill>
                <a:latin typeface="Calibri Light" pitchFamily="34" charset="0"/>
                <a:cs typeface="Calibri Light" pitchFamily="34" charset="0"/>
              </a:rPr>
              <a:t>RM to teach on the new</a:t>
            </a:r>
            <a:r>
              <a:rPr lang="sr-Latn-RS" sz="2500" dirty="0">
                <a:solidFill>
                  <a:srgbClr val="002060"/>
                </a:solidFill>
                <a:latin typeface="Calibri Light" pitchFamily="34" charset="0"/>
                <a:cs typeface="Calibri Light" pitchFamily="34" charset="0"/>
              </a:rPr>
              <a:t>/improved</a:t>
            </a:r>
            <a:r>
              <a:rPr lang="en-GB" sz="2500" dirty="0">
                <a:solidFill>
                  <a:srgbClr val="002060"/>
                </a:solidFill>
                <a:latin typeface="Calibri Light" pitchFamily="34" charset="0"/>
                <a:cs typeface="Calibri Light" pitchFamily="34" charset="0"/>
              </a:rPr>
              <a:t> master programmes</a:t>
            </a:r>
            <a:r>
              <a:rPr lang="sr-Latn-RS" sz="2500" dirty="0">
                <a:solidFill>
                  <a:srgbClr val="002060"/>
                </a:solidFill>
                <a:latin typeface="Calibri Light" pitchFamily="34" charset="0"/>
                <a:cs typeface="Calibri Light" pitchFamily="34" charset="0"/>
              </a:rPr>
              <a:t>.</a:t>
            </a:r>
          </a:p>
          <a:p>
            <a:pPr algn="just">
              <a:buFont typeface="Wingdings" pitchFamily="2" charset="2"/>
              <a:buChar char="Ø"/>
            </a:pPr>
            <a:endParaRPr lang="en-US" sz="600" dirty="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sr-Latn-RS" sz="2500" b="1" dirty="0">
                <a:solidFill>
                  <a:srgbClr val="002060"/>
                </a:solidFill>
                <a:latin typeface="Calibri Light" pitchFamily="34" charset="0"/>
                <a:cs typeface="Calibri Light" pitchFamily="34" charset="0"/>
              </a:rPr>
              <a:t>A</a:t>
            </a:r>
            <a:r>
              <a:rPr lang="en-GB" sz="2500" b="1" dirty="0" err="1">
                <a:solidFill>
                  <a:srgbClr val="002060"/>
                </a:solidFill>
                <a:latin typeface="Calibri Light" pitchFamily="34" charset="0"/>
                <a:cs typeface="Calibri Light" pitchFamily="34" charset="0"/>
              </a:rPr>
              <a:t>dvanced</a:t>
            </a:r>
            <a:r>
              <a:rPr lang="en-GB" sz="2500" b="1" dirty="0">
                <a:solidFill>
                  <a:srgbClr val="002060"/>
                </a:solidFill>
                <a:latin typeface="Calibri Light" pitchFamily="34" charset="0"/>
                <a:cs typeface="Calibri Light" pitchFamily="34" charset="0"/>
              </a:rPr>
              <a:t> teaching and learning process introduced</a:t>
            </a:r>
            <a:r>
              <a:rPr lang="sr-Latn-RS" sz="2500" dirty="0">
                <a:solidFill>
                  <a:srgbClr val="002060"/>
                </a:solidFill>
                <a:latin typeface="Calibri Light" pitchFamily="34" charset="0"/>
                <a:cs typeface="Calibri Light" pitchFamily="34" charset="0"/>
              </a:rPr>
              <a:t>.</a:t>
            </a:r>
          </a:p>
          <a:p>
            <a:pPr algn="just">
              <a:buFont typeface="Wingdings" pitchFamily="2" charset="2"/>
              <a:buChar char="Ø"/>
            </a:pPr>
            <a:endParaRPr lang="en-US" sz="600" dirty="0">
              <a:solidFill>
                <a:srgbClr val="002060"/>
              </a:solidFill>
              <a:latin typeface="Calibri Light" pitchFamily="34" charset="0"/>
              <a:cs typeface="Calibri Light" pitchFamily="34" charset="0"/>
            </a:endParaRPr>
          </a:p>
          <a:p>
            <a:pPr algn="just">
              <a:buFont typeface="Wingdings" pitchFamily="2" charset="2"/>
              <a:buChar char="Ø"/>
            </a:pPr>
            <a:r>
              <a:rPr lang="sr-Latn-RS" sz="2600" b="1" dirty="0">
                <a:solidFill>
                  <a:srgbClr val="002060"/>
                </a:solidFill>
                <a:latin typeface="Calibri Light" pitchFamily="34" charset="0"/>
                <a:cs typeface="Calibri Light" pitchFamily="34" charset="0"/>
              </a:rPr>
              <a:t> </a:t>
            </a:r>
            <a:r>
              <a:rPr lang="sr-Latn-RS" sz="2500" b="1" dirty="0">
                <a:solidFill>
                  <a:srgbClr val="002060"/>
                </a:solidFill>
                <a:latin typeface="Calibri Light" pitchFamily="34" charset="0"/>
                <a:cs typeface="Calibri Light" pitchFamily="34" charset="0"/>
              </a:rPr>
              <a:t>I</a:t>
            </a:r>
            <a:r>
              <a:rPr lang="en-GB" sz="2500" b="1" dirty="0" err="1">
                <a:solidFill>
                  <a:srgbClr val="002060"/>
                </a:solidFill>
                <a:latin typeface="Calibri Light" pitchFamily="34" charset="0"/>
                <a:cs typeface="Calibri Light" pitchFamily="34" charset="0"/>
              </a:rPr>
              <a:t>ntroduced</a:t>
            </a:r>
            <a:r>
              <a:rPr lang="en-GB" sz="2500" b="1" dirty="0">
                <a:solidFill>
                  <a:srgbClr val="002060"/>
                </a:solidFill>
                <a:latin typeface="Calibri Light" pitchFamily="34" charset="0"/>
                <a:cs typeface="Calibri Light" pitchFamily="34" charset="0"/>
              </a:rPr>
              <a:t> new laboratory equipment, library units and software</a:t>
            </a:r>
            <a:r>
              <a:rPr lang="en-GB" sz="2500" dirty="0">
                <a:solidFill>
                  <a:srgbClr val="002060"/>
                </a:solidFill>
                <a:latin typeface="Calibri Light" pitchFamily="34" charset="0"/>
                <a:cs typeface="Calibri Light" pitchFamily="34" charset="0"/>
              </a:rPr>
              <a:t> necessary for the continuation of the master programmes.</a:t>
            </a:r>
            <a:endParaRPr lang="en-US" sz="2500" dirty="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1417</Words>
  <Application>Microsoft Office PowerPoint</Application>
  <PresentationFormat>On-screen Show (4:3)</PresentationFormat>
  <Paragraphs>191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Basic Information</vt:lpstr>
      <vt:lpstr>Consortium</vt:lpstr>
      <vt:lpstr>Consortium</vt:lpstr>
      <vt:lpstr>Consortium</vt:lpstr>
      <vt:lpstr>Motivation</vt:lpstr>
      <vt:lpstr>Overall Broader Objective</vt:lpstr>
      <vt:lpstr>Specific Objectives</vt:lpstr>
      <vt:lpstr>Sustainability</vt:lpstr>
      <vt:lpstr>Work Packages</vt:lpstr>
      <vt:lpstr>Work Packages</vt:lpstr>
      <vt:lpstr>UNMOs' Results</vt:lpstr>
      <vt:lpstr>Development of courses content and syllabi</vt:lpstr>
      <vt:lpstr>Theme-based training of teaching staff</vt:lpstr>
      <vt:lpstr>Purchased equipment</vt:lpstr>
      <vt:lpstr>Training material</vt:lpstr>
      <vt:lpstr>Promotion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Marko Ćećez</cp:lastModifiedBy>
  <cp:revision>19</cp:revision>
  <dcterms:created xsi:type="dcterms:W3CDTF">2006-08-16T00:00:00Z</dcterms:created>
  <dcterms:modified xsi:type="dcterms:W3CDTF">2020-09-25T06:18:41Z</dcterms:modified>
</cp:coreProperties>
</file>